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8" r:id="rId11"/>
    <p:sldId id="263" r:id="rId12"/>
    <p:sldId id="269" r:id="rId13"/>
    <p:sldId id="264" r:id="rId14"/>
    <p:sldId id="270" r:id="rId15"/>
    <p:sldId id="265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1FC9D-0933-E04B-8ABC-0AF5FFF2D73E}" v="82" dt="2023-05-29T07:42:57.651"/>
    <p1510:client id="{4D25E9D5-A0B1-A74E-A9D0-236A67B5AACF}" v="225" dt="2023-05-29T07:20:41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/>
    <p:restoredTop sz="94694"/>
  </p:normalViewPr>
  <p:slideViewPr>
    <p:cSldViewPr snapToGrid="0">
      <p:cViewPr>
        <p:scale>
          <a:sx n="107" d="100"/>
          <a:sy n="107" d="100"/>
        </p:scale>
        <p:origin x="18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bourquin Marc" userId="4034f7ff-65d6-4f1c-9927-c775bcab86b5" providerId="ADAL" clId="{4D25E9D5-A0B1-A74E-A9D0-236A67B5AACF}"/>
    <pc:docChg chg="custSel addSld delSld modSld sldOrd">
      <pc:chgData name="Jeanbourquin Marc" userId="4034f7ff-65d6-4f1c-9927-c775bcab86b5" providerId="ADAL" clId="{4D25E9D5-A0B1-A74E-A9D0-236A67B5AACF}" dt="2023-05-29T07:21:01.819" v="659" actId="2696"/>
      <pc:docMkLst>
        <pc:docMk/>
      </pc:docMkLst>
      <pc:sldChg chg="addSp modSp mod ord modAnim">
        <pc:chgData name="Jeanbourquin Marc" userId="4034f7ff-65d6-4f1c-9927-c775bcab86b5" providerId="ADAL" clId="{4D25E9D5-A0B1-A74E-A9D0-236A67B5AACF}" dt="2023-05-29T07:08:47.290" v="414"/>
        <pc:sldMkLst>
          <pc:docMk/>
          <pc:sldMk cId="2903062117" sldId="258"/>
        </pc:sldMkLst>
        <pc:spChg chg="mod">
          <ac:chgData name="Jeanbourquin Marc" userId="4034f7ff-65d6-4f1c-9927-c775bcab86b5" providerId="ADAL" clId="{4D25E9D5-A0B1-A74E-A9D0-236A67B5AACF}" dt="2023-05-29T06:57:55.564" v="36" actId="20577"/>
          <ac:spMkLst>
            <pc:docMk/>
            <pc:sldMk cId="2903062117" sldId="258"/>
            <ac:spMk id="2" creationId="{D5A93C4B-54DD-080A-CE4A-12A62A16792F}"/>
          </ac:spMkLst>
        </pc:spChg>
        <pc:spChg chg="add mod">
          <ac:chgData name="Jeanbourquin Marc" userId="4034f7ff-65d6-4f1c-9927-c775bcab86b5" providerId="ADAL" clId="{4D25E9D5-A0B1-A74E-A9D0-236A67B5AACF}" dt="2023-05-29T07:05:29.317" v="281" actId="1076"/>
          <ac:spMkLst>
            <pc:docMk/>
            <pc:sldMk cId="2903062117" sldId="258"/>
            <ac:spMk id="3" creationId="{CA2DE35F-E3FC-6552-2182-AAF99EEF6CBD}"/>
          </ac:spMkLst>
        </pc:spChg>
        <pc:spChg chg="add mod">
          <ac:chgData name="Jeanbourquin Marc" userId="4034f7ff-65d6-4f1c-9927-c775bcab86b5" providerId="ADAL" clId="{4D25E9D5-A0B1-A74E-A9D0-236A67B5AACF}" dt="2023-05-29T07:05:36.901" v="283" actId="1076"/>
          <ac:spMkLst>
            <pc:docMk/>
            <pc:sldMk cId="2903062117" sldId="258"/>
            <ac:spMk id="4" creationId="{17D7BAB3-E63D-1EE9-ACE7-DC74FC1518E6}"/>
          </ac:spMkLst>
        </pc:spChg>
        <pc:spChg chg="add mod">
          <ac:chgData name="Jeanbourquin Marc" userId="4034f7ff-65d6-4f1c-9927-c775bcab86b5" providerId="ADAL" clId="{4D25E9D5-A0B1-A74E-A9D0-236A67B5AACF}" dt="2023-05-29T07:05:21.611" v="279" actId="20577"/>
          <ac:spMkLst>
            <pc:docMk/>
            <pc:sldMk cId="2903062117" sldId="258"/>
            <ac:spMk id="5" creationId="{8E3F02F0-A217-920F-5841-E65B06A7AE2C}"/>
          </ac:spMkLst>
        </pc:spChg>
        <pc:spChg chg="add mod">
          <ac:chgData name="Jeanbourquin Marc" userId="4034f7ff-65d6-4f1c-9927-c775bcab86b5" providerId="ADAL" clId="{4D25E9D5-A0B1-A74E-A9D0-236A67B5AACF}" dt="2023-05-29T07:05:05.318" v="272" actId="1076"/>
          <ac:spMkLst>
            <pc:docMk/>
            <pc:sldMk cId="2903062117" sldId="258"/>
            <ac:spMk id="6" creationId="{84A8E839-8BC1-0B47-3A65-08786687A0EC}"/>
          </ac:spMkLst>
        </pc:spChg>
        <pc:spChg chg="mod">
          <ac:chgData name="Jeanbourquin Marc" userId="4034f7ff-65d6-4f1c-9927-c775bcab86b5" providerId="ADAL" clId="{4D25E9D5-A0B1-A74E-A9D0-236A67B5AACF}" dt="2023-05-29T07:01:12.210" v="113" actId="14100"/>
          <ac:spMkLst>
            <pc:docMk/>
            <pc:sldMk cId="2903062117" sldId="258"/>
            <ac:spMk id="7" creationId="{C51F1FE2-61F6-B9A2-1BF6-A70F03FC9603}"/>
          </ac:spMkLst>
        </pc:spChg>
        <pc:spChg chg="add mod">
          <ac:chgData name="Jeanbourquin Marc" userId="4034f7ff-65d6-4f1c-9927-c775bcab86b5" providerId="ADAL" clId="{4D25E9D5-A0B1-A74E-A9D0-236A67B5AACF}" dt="2023-05-29T07:05:47.650" v="290" actId="20577"/>
          <ac:spMkLst>
            <pc:docMk/>
            <pc:sldMk cId="2903062117" sldId="258"/>
            <ac:spMk id="8" creationId="{E0CDF5AD-707A-D4B7-45DB-07F4F8835739}"/>
          </ac:spMkLst>
        </pc:spChg>
        <pc:spChg chg="add mod">
          <ac:chgData name="Jeanbourquin Marc" userId="4034f7ff-65d6-4f1c-9927-c775bcab86b5" providerId="ADAL" clId="{4D25E9D5-A0B1-A74E-A9D0-236A67B5AACF}" dt="2023-05-29T07:06:26.244" v="342" actId="14100"/>
          <ac:spMkLst>
            <pc:docMk/>
            <pc:sldMk cId="2903062117" sldId="258"/>
            <ac:spMk id="9" creationId="{675EFFE1-D46C-8252-EE7D-00539690CA6C}"/>
          </ac:spMkLst>
        </pc:spChg>
        <pc:spChg chg="add mod">
          <ac:chgData name="Jeanbourquin Marc" userId="4034f7ff-65d6-4f1c-9927-c775bcab86b5" providerId="ADAL" clId="{4D25E9D5-A0B1-A74E-A9D0-236A67B5AACF}" dt="2023-05-29T07:06:54.497" v="378" actId="14100"/>
          <ac:spMkLst>
            <pc:docMk/>
            <pc:sldMk cId="2903062117" sldId="258"/>
            <ac:spMk id="10" creationId="{F41A9099-28E8-F92D-0FC6-7A8352C2774D}"/>
          </ac:spMkLst>
        </pc:spChg>
        <pc:spChg chg="add mod">
          <ac:chgData name="Jeanbourquin Marc" userId="4034f7ff-65d6-4f1c-9927-c775bcab86b5" providerId="ADAL" clId="{4D25E9D5-A0B1-A74E-A9D0-236A67B5AACF}" dt="2023-05-29T07:07:46.237" v="406" actId="1076"/>
          <ac:spMkLst>
            <pc:docMk/>
            <pc:sldMk cId="2903062117" sldId="258"/>
            <ac:spMk id="11" creationId="{A26E758B-AFFD-D0AA-1F33-7E21FD30D6DE}"/>
          </ac:spMkLst>
        </pc:spChg>
      </pc:sldChg>
      <pc:sldChg chg="addSp delSp modSp mod delAnim">
        <pc:chgData name="Jeanbourquin Marc" userId="4034f7ff-65d6-4f1c-9927-c775bcab86b5" providerId="ADAL" clId="{4D25E9D5-A0B1-A74E-A9D0-236A67B5AACF}" dt="2023-05-29T06:57:46.394" v="34" actId="478"/>
        <pc:sldMkLst>
          <pc:docMk/>
          <pc:sldMk cId="1281414685" sldId="259"/>
        </pc:sldMkLst>
        <pc:spChg chg="add mod">
          <ac:chgData name="Jeanbourquin Marc" userId="4034f7ff-65d6-4f1c-9927-c775bcab86b5" providerId="ADAL" clId="{4D25E9D5-A0B1-A74E-A9D0-236A67B5AACF}" dt="2023-05-29T06:57:46.394" v="34" actId="478"/>
          <ac:spMkLst>
            <pc:docMk/>
            <pc:sldMk cId="1281414685" sldId="259"/>
            <ac:spMk id="5" creationId="{86FC91C0-94A6-B92D-6FEE-221C7D2ACFE1}"/>
          </ac:spMkLst>
        </pc:spChg>
        <pc:picChg chg="del">
          <ac:chgData name="Jeanbourquin Marc" userId="4034f7ff-65d6-4f1c-9927-c775bcab86b5" providerId="ADAL" clId="{4D25E9D5-A0B1-A74E-A9D0-236A67B5AACF}" dt="2023-05-29T06:57:46.394" v="34" actId="478"/>
          <ac:picMkLst>
            <pc:docMk/>
            <pc:sldMk cId="1281414685" sldId="259"/>
            <ac:picMk id="4" creationId="{E1E5AB68-AB41-7344-236A-182BB99F3338}"/>
          </ac:picMkLst>
        </pc:picChg>
      </pc:sldChg>
      <pc:sldChg chg="new del ord">
        <pc:chgData name="Jeanbourquin Marc" userId="4034f7ff-65d6-4f1c-9927-c775bcab86b5" providerId="ADAL" clId="{4D25E9D5-A0B1-A74E-A9D0-236A67B5AACF}" dt="2023-05-29T07:21:01.819" v="659" actId="2696"/>
        <pc:sldMkLst>
          <pc:docMk/>
          <pc:sldMk cId="714645415" sldId="261"/>
        </pc:sldMkLst>
      </pc:sldChg>
      <pc:sldChg chg="add">
        <pc:chgData name="Jeanbourquin Marc" userId="4034f7ff-65d6-4f1c-9927-c775bcab86b5" providerId="ADAL" clId="{4D25E9D5-A0B1-A74E-A9D0-236A67B5AACF}" dt="2023-05-29T06:57:43.865" v="33"/>
        <pc:sldMkLst>
          <pc:docMk/>
          <pc:sldMk cId="2168608080" sldId="262"/>
        </pc:sldMkLst>
      </pc:sldChg>
      <pc:sldChg chg="addSp modSp add mod modAnim">
        <pc:chgData name="Jeanbourquin Marc" userId="4034f7ff-65d6-4f1c-9927-c775bcab86b5" providerId="ADAL" clId="{4D25E9D5-A0B1-A74E-A9D0-236A67B5AACF}" dt="2023-05-29T07:20:49.649" v="658" actId="1076"/>
        <pc:sldMkLst>
          <pc:docMk/>
          <pc:sldMk cId="1974569668" sldId="263"/>
        </pc:sldMkLst>
        <pc:spChg chg="mod">
          <ac:chgData name="Jeanbourquin Marc" userId="4034f7ff-65d6-4f1c-9927-c775bcab86b5" providerId="ADAL" clId="{4D25E9D5-A0B1-A74E-A9D0-236A67B5AACF}" dt="2023-05-29T06:58:03.484" v="39" actId="20577"/>
          <ac:spMkLst>
            <pc:docMk/>
            <pc:sldMk cId="1974569668" sldId="263"/>
            <ac:spMk id="2" creationId="{D5A93C4B-54DD-080A-CE4A-12A62A16792F}"/>
          </ac:spMkLst>
        </pc:spChg>
        <pc:spChg chg="add mod">
          <ac:chgData name="Jeanbourquin Marc" userId="4034f7ff-65d6-4f1c-9927-c775bcab86b5" providerId="ADAL" clId="{4D25E9D5-A0B1-A74E-A9D0-236A67B5AACF}" dt="2023-05-29T07:14:39.757" v="499"/>
          <ac:spMkLst>
            <pc:docMk/>
            <pc:sldMk cId="1974569668" sldId="263"/>
            <ac:spMk id="3" creationId="{FDE23841-40B5-93D2-042D-4FB6561D0DAD}"/>
          </ac:spMkLst>
        </pc:spChg>
        <pc:spChg chg="add mod">
          <ac:chgData name="Jeanbourquin Marc" userId="4034f7ff-65d6-4f1c-9927-c775bcab86b5" providerId="ADAL" clId="{4D25E9D5-A0B1-A74E-A9D0-236A67B5AACF}" dt="2023-05-29T07:20:49.649" v="658" actId="1076"/>
          <ac:spMkLst>
            <pc:docMk/>
            <pc:sldMk cId="1974569668" sldId="263"/>
            <ac:spMk id="4" creationId="{4D45CB70-1297-BEFF-F102-E1881300B421}"/>
          </ac:spMkLst>
        </pc:spChg>
        <pc:spChg chg="add mod">
          <ac:chgData name="Jeanbourquin Marc" userId="4034f7ff-65d6-4f1c-9927-c775bcab86b5" providerId="ADAL" clId="{4D25E9D5-A0B1-A74E-A9D0-236A67B5AACF}" dt="2023-05-29T07:19:32.661" v="604" actId="1076"/>
          <ac:spMkLst>
            <pc:docMk/>
            <pc:sldMk cId="1974569668" sldId="263"/>
            <ac:spMk id="5" creationId="{070D3DD7-ADCF-6451-94D2-8DB860268F63}"/>
          </ac:spMkLst>
        </pc:spChg>
        <pc:spChg chg="add mod">
          <ac:chgData name="Jeanbourquin Marc" userId="4034f7ff-65d6-4f1c-9927-c775bcab86b5" providerId="ADAL" clId="{4D25E9D5-A0B1-A74E-A9D0-236A67B5AACF}" dt="2023-05-29T07:20:10.741" v="648" actId="14100"/>
          <ac:spMkLst>
            <pc:docMk/>
            <pc:sldMk cId="1974569668" sldId="263"/>
            <ac:spMk id="6" creationId="{EDAAD46D-4195-4749-12ED-5D1A10795E59}"/>
          </ac:spMkLst>
        </pc:spChg>
        <pc:spChg chg="mod">
          <ac:chgData name="Jeanbourquin Marc" userId="4034f7ff-65d6-4f1c-9927-c775bcab86b5" providerId="ADAL" clId="{4D25E9D5-A0B1-A74E-A9D0-236A67B5AACF}" dt="2023-05-29T07:16:00.816" v="530" actId="20577"/>
          <ac:spMkLst>
            <pc:docMk/>
            <pc:sldMk cId="1974569668" sldId="263"/>
            <ac:spMk id="7" creationId="{C51F1FE2-61F6-B9A2-1BF6-A70F03FC9603}"/>
          </ac:spMkLst>
        </pc:spChg>
        <pc:spChg chg="add mod">
          <ac:chgData name="Jeanbourquin Marc" userId="4034f7ff-65d6-4f1c-9927-c775bcab86b5" providerId="ADAL" clId="{4D25E9D5-A0B1-A74E-A9D0-236A67B5AACF}" dt="2023-05-29T07:18:26.438" v="564" actId="1076"/>
          <ac:spMkLst>
            <pc:docMk/>
            <pc:sldMk cId="1974569668" sldId="263"/>
            <ac:spMk id="8" creationId="{C9F10D56-DCBF-F2AE-A2A7-13FDBD1CC32F}"/>
          </ac:spMkLst>
        </pc:spChg>
      </pc:sldChg>
    </pc:docChg>
  </pc:docChgLst>
  <pc:docChgLst>
    <pc:chgData name="Jeanbourquin Marc" userId="4034f7ff-65d6-4f1c-9927-c775bcab86b5" providerId="ADAL" clId="{4641FC9D-0933-E04B-8ABC-0AF5FFF2D73E}"/>
    <pc:docChg chg="undo custSel addSld delSld modSld">
      <pc:chgData name="Jeanbourquin Marc" userId="4034f7ff-65d6-4f1c-9927-c775bcab86b5" providerId="ADAL" clId="{4641FC9D-0933-E04B-8ABC-0AF5FFF2D73E}" dt="2023-05-29T07:43:12.169" v="281" actId="1076"/>
      <pc:docMkLst>
        <pc:docMk/>
      </pc:docMkLst>
      <pc:sldChg chg="addSp modSp mod">
        <pc:chgData name="Jeanbourquin Marc" userId="4034f7ff-65d6-4f1c-9927-c775bcab86b5" providerId="ADAL" clId="{4641FC9D-0933-E04B-8ABC-0AF5FFF2D73E}" dt="2023-05-29T07:43:12.169" v="281" actId="1076"/>
        <pc:sldMkLst>
          <pc:docMk/>
          <pc:sldMk cId="1204694262" sldId="256"/>
        </pc:sldMkLst>
        <pc:picChg chg="add mod">
          <ac:chgData name="Jeanbourquin Marc" userId="4034f7ff-65d6-4f1c-9927-c775bcab86b5" providerId="ADAL" clId="{4641FC9D-0933-E04B-8ABC-0AF5FFF2D73E}" dt="2023-05-29T07:43:12.169" v="281" actId="1076"/>
          <ac:picMkLst>
            <pc:docMk/>
            <pc:sldMk cId="1204694262" sldId="256"/>
            <ac:picMk id="4" creationId="{ECEB0943-D130-21AA-F939-CB6B64DA10D3}"/>
          </ac:picMkLst>
        </pc:picChg>
      </pc:sldChg>
      <pc:sldChg chg="addSp delSp modSp mod">
        <pc:chgData name="Jeanbourquin Marc" userId="4034f7ff-65d6-4f1c-9927-c775bcab86b5" providerId="ADAL" clId="{4641FC9D-0933-E04B-8ABC-0AF5FFF2D73E}" dt="2023-05-29T07:42:37.568" v="265" actId="1076"/>
        <pc:sldMkLst>
          <pc:docMk/>
          <pc:sldMk cId="2241055591" sldId="257"/>
        </pc:sldMkLst>
        <pc:spChg chg="mod">
          <ac:chgData name="Jeanbourquin Marc" userId="4034f7ff-65d6-4f1c-9927-c775bcab86b5" providerId="ADAL" clId="{4641FC9D-0933-E04B-8ABC-0AF5FFF2D73E}" dt="2023-05-29T07:25:16.378" v="43" actId="207"/>
          <ac:spMkLst>
            <pc:docMk/>
            <pc:sldMk cId="2241055591" sldId="257"/>
            <ac:spMk id="2" creationId="{D5A93C4B-54DD-080A-CE4A-12A62A16792F}"/>
          </ac:spMkLst>
        </pc:spChg>
        <pc:spChg chg="add del">
          <ac:chgData name="Jeanbourquin Marc" userId="4034f7ff-65d6-4f1c-9927-c775bcab86b5" providerId="ADAL" clId="{4641FC9D-0933-E04B-8ABC-0AF5FFF2D73E}" dt="2023-05-29T07:22:51.555" v="11"/>
          <ac:spMkLst>
            <pc:docMk/>
            <pc:sldMk cId="2241055591" sldId="257"/>
            <ac:spMk id="3" creationId="{92637697-DDC1-B29E-5EB3-FD36C0D8297F}"/>
          </ac:spMkLst>
        </pc:spChg>
        <pc:graphicFrameChg chg="add del mod">
          <ac:chgData name="Jeanbourquin Marc" userId="4034f7ff-65d6-4f1c-9927-c775bcab86b5" providerId="ADAL" clId="{4641FC9D-0933-E04B-8ABC-0AF5FFF2D73E}" dt="2023-05-29T07:22:29.598" v="10"/>
          <ac:graphicFrameMkLst>
            <pc:docMk/>
            <pc:sldMk cId="2241055591" sldId="257"/>
            <ac:graphicFrameMk id="4" creationId="{5CCE500D-B9F3-3711-1E09-41C10851C9C3}"/>
          </ac:graphicFrameMkLst>
        </pc:graphicFrameChg>
        <pc:graphicFrameChg chg="add mod modGraphic">
          <ac:chgData name="Jeanbourquin Marc" userId="4034f7ff-65d6-4f1c-9927-c775bcab86b5" providerId="ADAL" clId="{4641FC9D-0933-E04B-8ABC-0AF5FFF2D73E}" dt="2023-05-29T07:30:22.334" v="113" actId="1038"/>
          <ac:graphicFrameMkLst>
            <pc:docMk/>
            <pc:sldMk cId="2241055591" sldId="257"/>
            <ac:graphicFrameMk id="16" creationId="{43329520-2CD3-97EB-E1A8-A845984ECD50}"/>
          </ac:graphicFrameMkLst>
        </pc:graphicFrameChg>
        <pc:graphicFrameChg chg="add mod modGraphic">
          <ac:chgData name="Jeanbourquin Marc" userId="4034f7ff-65d6-4f1c-9927-c775bcab86b5" providerId="ADAL" clId="{4641FC9D-0933-E04B-8ABC-0AF5FFF2D73E}" dt="2023-05-29T07:29:52.929" v="93"/>
          <ac:graphicFrameMkLst>
            <pc:docMk/>
            <pc:sldMk cId="2241055591" sldId="257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37.568" v="265" actId="1076"/>
          <ac:picMkLst>
            <pc:docMk/>
            <pc:sldMk cId="2241055591" sldId="257"/>
            <ac:picMk id="18" creationId="{D58E1A2A-44C4-6E56-3C8B-BF6A57EFFF19}"/>
          </ac:picMkLst>
        </pc:pic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5" creationId="{FFA32130-613A-EF68-7DB0-02791D726758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6" creationId="{58DF2203-ADB1-0AB5-EC2E-BC3154871DC8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7" creationId="{9FF8AB14-CF99-0AC5-B656-E97D0133586A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8" creationId="{731E3733-5C05-F01B-3365-1F17E7A58395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9" creationId="{E2C8C84C-72CD-B545-B880-834A3EC99365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0" creationId="{490720C7-E510-E437-5EB4-FD99990EB592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1" creationId="{B848221A-5A7C-757D-C971-15442C7EBD2A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2" creationId="{1F02A5F1-B81C-AEBF-99D8-0BE3B115FAAF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3" creationId="{86914F84-941F-2340-7DDB-DD18583480A0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4" creationId="{7236A614-08BE-E07F-B64E-EF1A2984AEA7}"/>
          </ac:cxnSpMkLst>
        </pc:cxnChg>
        <pc:cxnChg chg="add del mod">
          <ac:chgData name="Jeanbourquin Marc" userId="4034f7ff-65d6-4f1c-9927-c775bcab86b5" providerId="ADAL" clId="{4641FC9D-0933-E04B-8ABC-0AF5FFF2D73E}" dt="2023-05-29T07:22:29.598" v="10"/>
          <ac:cxnSpMkLst>
            <pc:docMk/>
            <pc:sldMk cId="2241055591" sldId="257"/>
            <ac:cxnSpMk id="15" creationId="{D6389E46-69D0-8CA8-E761-3BB9E4B2864F}"/>
          </ac:cxnSpMkLst>
        </pc:cxnChg>
      </pc:sldChg>
      <pc:sldChg chg="addSp modSp add mod modAnim">
        <pc:chgData name="Jeanbourquin Marc" userId="4034f7ff-65d6-4f1c-9927-c775bcab86b5" providerId="ADAL" clId="{4641FC9D-0933-E04B-8ABC-0AF5FFF2D73E}" dt="2023-05-29T07:42:40.230" v="266"/>
        <pc:sldMkLst>
          <pc:docMk/>
          <pc:sldMk cId="237387192" sldId="258"/>
        </pc:sldMkLst>
        <pc:graphicFrameChg chg="modGraphic">
          <ac:chgData name="Jeanbourquin Marc" userId="4034f7ff-65d6-4f1c-9927-c775bcab86b5" providerId="ADAL" clId="{4641FC9D-0933-E04B-8ABC-0AF5FFF2D73E}" dt="2023-05-29T07:35:56.070" v="186" actId="207"/>
          <ac:graphicFrameMkLst>
            <pc:docMk/>
            <pc:sldMk cId="237387192" sldId="258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0.230" v="266"/>
          <ac:picMkLst>
            <pc:docMk/>
            <pc:sldMk cId="237387192" sldId="258"/>
            <ac:picMk id="8" creationId="{7F1723F9-8349-0AC1-CCB0-75876DF0CC83}"/>
          </ac:picMkLst>
        </pc:picChg>
        <pc:cxnChg chg="add mod">
          <ac:chgData name="Jeanbourquin Marc" userId="4034f7ff-65d6-4f1c-9927-c775bcab86b5" providerId="ADAL" clId="{4641FC9D-0933-E04B-8ABC-0AF5FFF2D73E}" dt="2023-05-29T07:30:59.907" v="117" actId="208"/>
          <ac:cxnSpMkLst>
            <pc:docMk/>
            <pc:sldMk cId="237387192" sldId="258"/>
            <ac:cxnSpMk id="4" creationId="{997E557C-732B-50CA-BE84-1C04B7D18D00}"/>
          </ac:cxnSpMkLst>
        </pc:cxnChg>
        <pc:cxnChg chg="add mod">
          <ac:chgData name="Jeanbourquin Marc" userId="4034f7ff-65d6-4f1c-9927-c775bcab86b5" providerId="ADAL" clId="{4641FC9D-0933-E04B-8ABC-0AF5FFF2D73E}" dt="2023-05-29T07:31:19.379" v="120" actId="14100"/>
          <ac:cxnSpMkLst>
            <pc:docMk/>
            <pc:sldMk cId="237387192" sldId="258"/>
            <ac:cxnSpMk id="5" creationId="{BE55101D-440F-F839-6477-58B744EA1D37}"/>
          </ac:cxnSpMkLst>
        </pc:cxnChg>
      </pc:sldChg>
      <pc:sldChg chg="del">
        <pc:chgData name="Jeanbourquin Marc" userId="4034f7ff-65d6-4f1c-9927-c775bcab86b5" providerId="ADAL" clId="{4641FC9D-0933-E04B-8ABC-0AF5FFF2D73E}" dt="2023-05-29T07:22:15.533" v="8" actId="2696"/>
        <pc:sldMkLst>
          <pc:docMk/>
          <pc:sldMk cId="2903062117" sldId="258"/>
        </pc:sldMkLst>
      </pc:sldChg>
      <pc:sldChg chg="addSp modSp add mod modAnim">
        <pc:chgData name="Jeanbourquin Marc" userId="4034f7ff-65d6-4f1c-9927-c775bcab86b5" providerId="ADAL" clId="{4641FC9D-0933-E04B-8ABC-0AF5FFF2D73E}" dt="2023-05-29T07:42:41.769" v="267"/>
        <pc:sldMkLst>
          <pc:docMk/>
          <pc:sldMk cId="241775397" sldId="259"/>
        </pc:sldMkLst>
        <pc:graphicFrameChg chg="modGraphic">
          <ac:chgData name="Jeanbourquin Marc" userId="4034f7ff-65d6-4f1c-9927-c775bcab86b5" providerId="ADAL" clId="{4641FC9D-0933-E04B-8ABC-0AF5FFF2D73E}" dt="2023-05-29T07:35:48.345" v="182" actId="207"/>
          <ac:graphicFrameMkLst>
            <pc:docMk/>
            <pc:sldMk cId="241775397" sldId="259"/>
            <ac:graphicFrameMk id="16" creationId="{43329520-2CD3-97EB-E1A8-A845984ECD50}"/>
          </ac:graphicFrameMkLst>
        </pc:graphicFrameChg>
        <pc:graphicFrameChg chg="modGraphic">
          <ac:chgData name="Jeanbourquin Marc" userId="4034f7ff-65d6-4f1c-9927-c775bcab86b5" providerId="ADAL" clId="{4641FC9D-0933-E04B-8ABC-0AF5FFF2D73E}" dt="2023-05-29T07:33:29.017" v="132" actId="207"/>
          <ac:graphicFrameMkLst>
            <pc:docMk/>
            <pc:sldMk cId="241775397" sldId="259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1.769" v="267"/>
          <ac:picMkLst>
            <pc:docMk/>
            <pc:sldMk cId="241775397" sldId="259"/>
            <ac:picMk id="3" creationId="{220663F6-6FDB-1675-202D-ADAC26BAA934}"/>
          </ac:picMkLst>
        </pc:picChg>
      </pc:sldChg>
      <pc:sldChg chg="del">
        <pc:chgData name="Jeanbourquin Marc" userId="4034f7ff-65d6-4f1c-9927-c775bcab86b5" providerId="ADAL" clId="{4641FC9D-0933-E04B-8ABC-0AF5FFF2D73E}" dt="2023-05-29T07:22:15.533" v="8" actId="2696"/>
        <pc:sldMkLst>
          <pc:docMk/>
          <pc:sldMk cId="1281414685" sldId="259"/>
        </pc:sldMkLst>
      </pc:sldChg>
      <pc:sldChg chg="del">
        <pc:chgData name="Jeanbourquin Marc" userId="4034f7ff-65d6-4f1c-9927-c775bcab86b5" providerId="ADAL" clId="{4641FC9D-0933-E04B-8ABC-0AF5FFF2D73E}" dt="2023-05-29T07:22:15.533" v="8" actId="2696"/>
        <pc:sldMkLst>
          <pc:docMk/>
          <pc:sldMk cId="3665815797" sldId="260"/>
        </pc:sldMkLst>
      </pc:sldChg>
      <pc:sldChg chg="addSp modSp add mod">
        <pc:chgData name="Jeanbourquin Marc" userId="4034f7ff-65d6-4f1c-9927-c775bcab86b5" providerId="ADAL" clId="{4641FC9D-0933-E04B-8ABC-0AF5FFF2D73E}" dt="2023-05-29T07:42:43.084" v="268"/>
        <pc:sldMkLst>
          <pc:docMk/>
          <pc:sldMk cId="3969018593" sldId="260"/>
        </pc:sldMkLst>
        <pc:graphicFrameChg chg="modGraphic">
          <ac:chgData name="Jeanbourquin Marc" userId="4034f7ff-65d6-4f1c-9927-c775bcab86b5" providerId="ADAL" clId="{4641FC9D-0933-E04B-8ABC-0AF5FFF2D73E}" dt="2023-05-29T07:35:41.250" v="178" actId="207"/>
          <ac:graphicFrameMkLst>
            <pc:docMk/>
            <pc:sldMk cId="3969018593" sldId="260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3.084" v="268"/>
          <ac:picMkLst>
            <pc:docMk/>
            <pc:sldMk cId="3969018593" sldId="260"/>
            <ac:picMk id="9" creationId="{332087B4-2FF8-44C9-D273-2151F988D49A}"/>
          </ac:picMkLst>
        </pc:picChg>
        <pc:cxnChg chg="mod">
          <ac:chgData name="Jeanbourquin Marc" userId="4034f7ff-65d6-4f1c-9927-c775bcab86b5" providerId="ADAL" clId="{4641FC9D-0933-E04B-8ABC-0AF5FFF2D73E}" dt="2023-05-29T07:36:32.904" v="192" actId="14100"/>
          <ac:cxnSpMkLst>
            <pc:docMk/>
            <pc:sldMk cId="3969018593" sldId="260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6:17.161" v="189" actId="14100"/>
          <ac:cxnSpMkLst>
            <pc:docMk/>
            <pc:sldMk cId="3969018593" sldId="260"/>
            <ac:cxnSpMk id="5" creationId="{BE55101D-440F-F839-6477-58B744EA1D37}"/>
          </ac:cxnSpMkLst>
        </pc:cxnChg>
      </pc:sldChg>
      <pc:sldChg chg="addSp modSp add mod">
        <pc:chgData name="Jeanbourquin Marc" userId="4034f7ff-65d6-4f1c-9927-c775bcab86b5" providerId="ADAL" clId="{4641FC9D-0933-E04B-8ABC-0AF5FFF2D73E}" dt="2023-05-29T07:42:46.232" v="270"/>
        <pc:sldMkLst>
          <pc:docMk/>
          <pc:sldMk cId="3198787679" sldId="261"/>
        </pc:sldMkLst>
        <pc:graphicFrameChg chg="mod modGraphic">
          <ac:chgData name="Jeanbourquin Marc" userId="4034f7ff-65d6-4f1c-9927-c775bcab86b5" providerId="ADAL" clId="{4641FC9D-0933-E04B-8ABC-0AF5FFF2D73E}" dt="2023-05-29T07:35:34.358" v="174" actId="207"/>
          <ac:graphicFrameMkLst>
            <pc:docMk/>
            <pc:sldMk cId="3198787679" sldId="261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6.232" v="270"/>
          <ac:picMkLst>
            <pc:docMk/>
            <pc:sldMk cId="3198787679" sldId="261"/>
            <ac:picMk id="11" creationId="{AB94B088-FD0D-4D96-F3DC-1A5BE214E8D9}"/>
          </ac:picMkLst>
        </pc:picChg>
        <pc:cxnChg chg="mod">
          <ac:chgData name="Jeanbourquin Marc" userId="4034f7ff-65d6-4f1c-9927-c775bcab86b5" providerId="ADAL" clId="{4641FC9D-0933-E04B-8ABC-0AF5FFF2D73E}" dt="2023-05-29T07:36:58.703" v="197" actId="14100"/>
          <ac:cxnSpMkLst>
            <pc:docMk/>
            <pc:sldMk cId="3198787679" sldId="261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7:02.012" v="198" actId="14100"/>
          <ac:cxnSpMkLst>
            <pc:docMk/>
            <pc:sldMk cId="3198787679" sldId="261"/>
            <ac:cxnSpMk id="5" creationId="{BE55101D-440F-F839-6477-58B744EA1D37}"/>
          </ac:cxnSpMkLst>
        </pc:cxnChg>
      </pc:sldChg>
      <pc:sldChg chg="addSp modSp add mod">
        <pc:chgData name="Jeanbourquin Marc" userId="4034f7ff-65d6-4f1c-9927-c775bcab86b5" providerId="ADAL" clId="{4641FC9D-0933-E04B-8ABC-0AF5FFF2D73E}" dt="2023-05-29T07:42:49.386" v="272"/>
        <pc:sldMkLst>
          <pc:docMk/>
          <pc:sldMk cId="1107354954" sldId="262"/>
        </pc:sldMkLst>
        <pc:graphicFrameChg chg="modGraphic">
          <ac:chgData name="Jeanbourquin Marc" userId="4034f7ff-65d6-4f1c-9927-c775bcab86b5" providerId="ADAL" clId="{4641FC9D-0933-E04B-8ABC-0AF5FFF2D73E}" dt="2023-05-29T07:35:28.051" v="170" actId="207"/>
          <ac:graphicFrameMkLst>
            <pc:docMk/>
            <pc:sldMk cId="1107354954" sldId="262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9.386" v="272"/>
          <ac:picMkLst>
            <pc:docMk/>
            <pc:sldMk cId="1107354954" sldId="262"/>
            <ac:picMk id="9" creationId="{3F53D3B6-E142-5429-4788-7757D76F83DE}"/>
          </ac:picMkLst>
        </pc:picChg>
        <pc:cxnChg chg="mod">
          <ac:chgData name="Jeanbourquin Marc" userId="4034f7ff-65d6-4f1c-9927-c775bcab86b5" providerId="ADAL" clId="{4641FC9D-0933-E04B-8ABC-0AF5FFF2D73E}" dt="2023-05-29T07:37:29.212" v="202" actId="14100"/>
          <ac:cxnSpMkLst>
            <pc:docMk/>
            <pc:sldMk cId="1107354954" sldId="262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7:25.672" v="201" actId="14100"/>
          <ac:cxnSpMkLst>
            <pc:docMk/>
            <pc:sldMk cId="1107354954" sldId="262"/>
            <ac:cxnSpMk id="5" creationId="{BE55101D-440F-F839-6477-58B744EA1D37}"/>
          </ac:cxnSpMkLst>
        </pc:cxnChg>
      </pc:sldChg>
      <pc:sldChg chg="del">
        <pc:chgData name="Jeanbourquin Marc" userId="4034f7ff-65d6-4f1c-9927-c775bcab86b5" providerId="ADAL" clId="{4641FC9D-0933-E04B-8ABC-0AF5FFF2D73E}" dt="2023-05-29T07:22:15.533" v="8" actId="2696"/>
        <pc:sldMkLst>
          <pc:docMk/>
          <pc:sldMk cId="2168608080" sldId="262"/>
        </pc:sldMkLst>
      </pc:sldChg>
      <pc:sldChg chg="addSp delSp modSp add mod delAnim">
        <pc:chgData name="Jeanbourquin Marc" userId="4034f7ff-65d6-4f1c-9927-c775bcab86b5" providerId="ADAL" clId="{4641FC9D-0933-E04B-8ABC-0AF5FFF2D73E}" dt="2023-05-29T07:42:50.641" v="274"/>
        <pc:sldMkLst>
          <pc:docMk/>
          <pc:sldMk cId="240788420" sldId="263"/>
        </pc:sldMkLst>
        <pc:graphicFrameChg chg="modGraphic">
          <ac:chgData name="Jeanbourquin Marc" userId="4034f7ff-65d6-4f1c-9927-c775bcab86b5" providerId="ADAL" clId="{4641FC9D-0933-E04B-8ABC-0AF5FFF2D73E}" dt="2023-05-29T07:35:02.728" v="158" actId="113"/>
          <ac:graphicFrameMkLst>
            <pc:docMk/>
            <pc:sldMk cId="240788420" sldId="263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0.641" v="274"/>
          <ac:picMkLst>
            <pc:docMk/>
            <pc:sldMk cId="240788420" sldId="263"/>
            <ac:picMk id="8" creationId="{91597AF9-9B73-1E0A-381C-F26A3F7661AD}"/>
          </ac:picMkLst>
        </pc:picChg>
        <pc:cxnChg chg="del mod">
          <ac:chgData name="Jeanbourquin Marc" userId="4034f7ff-65d6-4f1c-9927-c775bcab86b5" providerId="ADAL" clId="{4641FC9D-0933-E04B-8ABC-0AF5FFF2D73E}" dt="2023-05-29T07:37:47.589" v="206" actId="478"/>
          <ac:cxnSpMkLst>
            <pc:docMk/>
            <pc:sldMk cId="240788420" sldId="263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7:45.697" v="205" actId="14100"/>
          <ac:cxnSpMkLst>
            <pc:docMk/>
            <pc:sldMk cId="240788420" sldId="263"/>
            <ac:cxnSpMk id="5" creationId="{BE55101D-440F-F839-6477-58B744EA1D37}"/>
          </ac:cxnSpMkLst>
        </pc:cxnChg>
      </pc:sldChg>
      <pc:sldChg chg="del">
        <pc:chgData name="Jeanbourquin Marc" userId="4034f7ff-65d6-4f1c-9927-c775bcab86b5" providerId="ADAL" clId="{4641FC9D-0933-E04B-8ABC-0AF5FFF2D73E}" dt="2023-05-29T07:22:15.533" v="8" actId="2696"/>
        <pc:sldMkLst>
          <pc:docMk/>
          <pc:sldMk cId="1974569668" sldId="263"/>
        </pc:sldMkLst>
      </pc:sldChg>
      <pc:sldChg chg="addSp delSp modSp add mod delAnim">
        <pc:chgData name="Jeanbourquin Marc" userId="4034f7ff-65d6-4f1c-9927-c775bcab86b5" providerId="ADAL" clId="{4641FC9D-0933-E04B-8ABC-0AF5FFF2D73E}" dt="2023-05-29T07:42:52.658" v="276"/>
        <pc:sldMkLst>
          <pc:docMk/>
          <pc:sldMk cId="3831705085" sldId="264"/>
        </pc:sldMkLst>
        <pc:graphicFrameChg chg="modGraphic">
          <ac:chgData name="Jeanbourquin Marc" userId="4034f7ff-65d6-4f1c-9927-c775bcab86b5" providerId="ADAL" clId="{4641FC9D-0933-E04B-8ABC-0AF5FFF2D73E}" dt="2023-05-29T07:35:12.496" v="162" actId="207"/>
          <ac:graphicFrameMkLst>
            <pc:docMk/>
            <pc:sldMk cId="3831705085" sldId="264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2.658" v="276"/>
          <ac:picMkLst>
            <pc:docMk/>
            <pc:sldMk cId="3831705085" sldId="264"/>
            <ac:picMk id="6" creationId="{060C423D-4C9A-FB76-F08A-8A0219899D2D}"/>
          </ac:picMkLst>
        </pc:picChg>
        <pc:cxnChg chg="del">
          <ac:chgData name="Jeanbourquin Marc" userId="4034f7ff-65d6-4f1c-9927-c775bcab86b5" providerId="ADAL" clId="{4641FC9D-0933-E04B-8ABC-0AF5FFF2D73E}" dt="2023-05-29T07:38:03.308" v="210" actId="478"/>
          <ac:cxnSpMkLst>
            <pc:docMk/>
            <pc:sldMk cId="3831705085" sldId="264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8:01.486" v="209" actId="14100"/>
          <ac:cxnSpMkLst>
            <pc:docMk/>
            <pc:sldMk cId="3831705085" sldId="264"/>
            <ac:cxnSpMk id="5" creationId="{BE55101D-440F-F839-6477-58B744EA1D37}"/>
          </ac:cxnSpMkLst>
        </pc:cxnChg>
      </pc:sldChg>
      <pc:sldChg chg="addSp delSp modSp add mod delAnim">
        <pc:chgData name="Jeanbourquin Marc" userId="4034f7ff-65d6-4f1c-9927-c775bcab86b5" providerId="ADAL" clId="{4641FC9D-0933-E04B-8ABC-0AF5FFF2D73E}" dt="2023-05-29T07:42:54.400" v="278"/>
        <pc:sldMkLst>
          <pc:docMk/>
          <pc:sldMk cId="1054959031" sldId="265"/>
        </pc:sldMkLst>
        <pc:graphicFrameChg chg="modGraphic">
          <ac:chgData name="Jeanbourquin Marc" userId="4034f7ff-65d6-4f1c-9927-c775bcab86b5" providerId="ADAL" clId="{4641FC9D-0933-E04B-8ABC-0AF5FFF2D73E}" dt="2023-05-29T07:35:19.275" v="166" actId="207"/>
          <ac:graphicFrameMkLst>
            <pc:docMk/>
            <pc:sldMk cId="1054959031" sldId="265"/>
            <ac:graphicFrameMk id="16" creationId="{43329520-2CD3-97EB-E1A8-A845984ECD50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4.400" v="278"/>
          <ac:picMkLst>
            <pc:docMk/>
            <pc:sldMk cId="1054959031" sldId="265"/>
            <ac:picMk id="6" creationId="{D936EF08-C503-2DBD-4F9A-10E9E3AD4A89}"/>
          </ac:picMkLst>
        </pc:picChg>
        <pc:cxnChg chg="del">
          <ac:chgData name="Jeanbourquin Marc" userId="4034f7ff-65d6-4f1c-9927-c775bcab86b5" providerId="ADAL" clId="{4641FC9D-0933-E04B-8ABC-0AF5FFF2D73E}" dt="2023-05-29T07:38:06.364" v="211" actId="478"/>
          <ac:cxnSpMkLst>
            <pc:docMk/>
            <pc:sldMk cId="1054959031" sldId="265"/>
            <ac:cxnSpMk id="4" creationId="{997E557C-732B-50CA-BE84-1C04B7D18D00}"/>
          </ac:cxnSpMkLst>
        </pc:cxnChg>
        <pc:cxnChg chg="mod">
          <ac:chgData name="Jeanbourquin Marc" userId="4034f7ff-65d6-4f1c-9927-c775bcab86b5" providerId="ADAL" clId="{4641FC9D-0933-E04B-8ABC-0AF5FFF2D73E}" dt="2023-05-29T07:38:13.284" v="213" actId="14100"/>
          <ac:cxnSpMkLst>
            <pc:docMk/>
            <pc:sldMk cId="1054959031" sldId="265"/>
            <ac:cxnSpMk id="5" creationId="{BE55101D-440F-F839-6477-58B744EA1D37}"/>
          </ac:cxnSpMkLst>
        </pc:cxnChg>
      </pc:sldChg>
      <pc:sldChg chg="add del">
        <pc:chgData name="Jeanbourquin Marc" userId="4034f7ff-65d6-4f1c-9927-c775bcab86b5" providerId="ADAL" clId="{4641FC9D-0933-E04B-8ABC-0AF5FFF2D73E}" dt="2023-05-29T07:34:42.997" v="152" actId="2696"/>
        <pc:sldMkLst>
          <pc:docMk/>
          <pc:sldMk cId="126714794" sldId="266"/>
        </pc:sldMkLst>
      </pc:sldChg>
      <pc:sldChg chg="add del">
        <pc:chgData name="Jeanbourquin Marc" userId="4034f7ff-65d6-4f1c-9927-c775bcab86b5" providerId="ADAL" clId="{4641FC9D-0933-E04B-8ABC-0AF5FFF2D73E}" dt="2023-05-29T07:38:44.984" v="215" actId="2696"/>
        <pc:sldMkLst>
          <pc:docMk/>
          <pc:sldMk cId="1608453937" sldId="266"/>
        </pc:sldMkLst>
      </pc:sldChg>
      <pc:sldChg chg="addSp modSp add mod modAnim">
        <pc:chgData name="Jeanbourquin Marc" userId="4034f7ff-65d6-4f1c-9927-c775bcab86b5" providerId="ADAL" clId="{4641FC9D-0933-E04B-8ABC-0AF5FFF2D73E}" dt="2023-05-29T07:42:44.077" v="269"/>
        <pc:sldMkLst>
          <pc:docMk/>
          <pc:sldMk cId="4187062053" sldId="266"/>
        </pc:sldMkLst>
        <pc:graphicFrameChg chg="modGraphic">
          <ac:chgData name="Jeanbourquin Marc" userId="4034f7ff-65d6-4f1c-9927-c775bcab86b5" providerId="ADAL" clId="{4641FC9D-0933-E04B-8ABC-0AF5FFF2D73E}" dt="2023-05-29T07:40:14.837" v="234" actId="207"/>
          <ac:graphicFrameMkLst>
            <pc:docMk/>
            <pc:sldMk cId="4187062053" sldId="266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4.077" v="269"/>
          <ac:picMkLst>
            <pc:docMk/>
            <pc:sldMk cId="4187062053" sldId="266"/>
            <ac:picMk id="3" creationId="{6CE35FCA-65F4-A56F-4007-8CEEA29672E8}"/>
          </ac:picMkLst>
        </pc:picChg>
      </pc:sldChg>
      <pc:sldChg chg="addSp modSp add mod modAnim">
        <pc:chgData name="Jeanbourquin Marc" userId="4034f7ff-65d6-4f1c-9927-c775bcab86b5" providerId="ADAL" clId="{4641FC9D-0933-E04B-8ABC-0AF5FFF2D73E}" dt="2023-05-29T07:42:48.530" v="271"/>
        <pc:sldMkLst>
          <pc:docMk/>
          <pc:sldMk cId="2643346724" sldId="267"/>
        </pc:sldMkLst>
        <pc:graphicFrameChg chg="modGraphic">
          <ac:chgData name="Jeanbourquin Marc" userId="4034f7ff-65d6-4f1c-9927-c775bcab86b5" providerId="ADAL" clId="{4641FC9D-0933-E04B-8ABC-0AF5FFF2D73E}" dt="2023-05-29T07:40:25.420" v="238" actId="207"/>
          <ac:graphicFrameMkLst>
            <pc:docMk/>
            <pc:sldMk cId="2643346724" sldId="267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48.530" v="271"/>
          <ac:picMkLst>
            <pc:docMk/>
            <pc:sldMk cId="2643346724" sldId="267"/>
            <ac:picMk id="3" creationId="{08C293B7-09EA-6C5F-6E84-0D8711C9F66D}"/>
          </ac:picMkLst>
        </pc:picChg>
      </pc:sldChg>
      <pc:sldChg chg="addSp modSp add mod modAnim">
        <pc:chgData name="Jeanbourquin Marc" userId="4034f7ff-65d6-4f1c-9927-c775bcab86b5" providerId="ADAL" clId="{4641FC9D-0933-E04B-8ABC-0AF5FFF2D73E}" dt="2023-05-29T07:42:50.091" v="273"/>
        <pc:sldMkLst>
          <pc:docMk/>
          <pc:sldMk cId="3692055129" sldId="268"/>
        </pc:sldMkLst>
        <pc:graphicFrameChg chg="modGraphic">
          <ac:chgData name="Jeanbourquin Marc" userId="4034f7ff-65d6-4f1c-9927-c775bcab86b5" providerId="ADAL" clId="{4641FC9D-0933-E04B-8ABC-0AF5FFF2D73E}" dt="2023-05-29T07:40:33.841" v="242" actId="207"/>
          <ac:graphicFrameMkLst>
            <pc:docMk/>
            <pc:sldMk cId="3692055129" sldId="268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0.091" v="273"/>
          <ac:picMkLst>
            <pc:docMk/>
            <pc:sldMk cId="3692055129" sldId="268"/>
            <ac:picMk id="3" creationId="{95655301-F0DC-DF45-49C7-669395954D39}"/>
          </ac:picMkLst>
        </pc:picChg>
      </pc:sldChg>
      <pc:sldChg chg="addSp modSp add mod modAnim">
        <pc:chgData name="Jeanbourquin Marc" userId="4034f7ff-65d6-4f1c-9927-c775bcab86b5" providerId="ADAL" clId="{4641FC9D-0933-E04B-8ABC-0AF5FFF2D73E}" dt="2023-05-29T07:42:52.126" v="275"/>
        <pc:sldMkLst>
          <pc:docMk/>
          <pc:sldMk cId="3484162120" sldId="269"/>
        </pc:sldMkLst>
        <pc:graphicFrameChg chg="modGraphic">
          <ac:chgData name="Jeanbourquin Marc" userId="4034f7ff-65d6-4f1c-9927-c775bcab86b5" providerId="ADAL" clId="{4641FC9D-0933-E04B-8ABC-0AF5FFF2D73E}" dt="2023-05-29T07:40:40.093" v="244" actId="207"/>
          <ac:graphicFrameMkLst>
            <pc:docMk/>
            <pc:sldMk cId="3484162120" sldId="269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2.126" v="275"/>
          <ac:picMkLst>
            <pc:docMk/>
            <pc:sldMk cId="3484162120" sldId="269"/>
            <ac:picMk id="3" creationId="{FC6DE994-BCCA-40A1-396D-AE0E887BC987}"/>
          </ac:picMkLst>
        </pc:picChg>
      </pc:sldChg>
      <pc:sldChg chg="addSp modSp add mod modAnim">
        <pc:chgData name="Jeanbourquin Marc" userId="4034f7ff-65d6-4f1c-9927-c775bcab86b5" providerId="ADAL" clId="{4641FC9D-0933-E04B-8ABC-0AF5FFF2D73E}" dt="2023-05-29T07:42:53.122" v="277"/>
        <pc:sldMkLst>
          <pc:docMk/>
          <pc:sldMk cId="2369630160" sldId="270"/>
        </pc:sldMkLst>
        <pc:graphicFrameChg chg="modGraphic">
          <ac:chgData name="Jeanbourquin Marc" userId="4034f7ff-65d6-4f1c-9927-c775bcab86b5" providerId="ADAL" clId="{4641FC9D-0933-E04B-8ABC-0AF5FFF2D73E}" dt="2023-05-29T07:40:46.523" v="246" actId="207"/>
          <ac:graphicFrameMkLst>
            <pc:docMk/>
            <pc:sldMk cId="2369630160" sldId="270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3.122" v="277"/>
          <ac:picMkLst>
            <pc:docMk/>
            <pc:sldMk cId="2369630160" sldId="270"/>
            <ac:picMk id="3" creationId="{217B969B-29A8-DE2A-F122-3D9DEF6B4600}"/>
          </ac:picMkLst>
        </pc:picChg>
      </pc:sldChg>
      <pc:sldChg chg="addSp modSp add mod modAnim">
        <pc:chgData name="Jeanbourquin Marc" userId="4034f7ff-65d6-4f1c-9927-c775bcab86b5" providerId="ADAL" clId="{4641FC9D-0933-E04B-8ABC-0AF5FFF2D73E}" dt="2023-05-29T07:42:54.931" v="279"/>
        <pc:sldMkLst>
          <pc:docMk/>
          <pc:sldMk cId="4291791172" sldId="271"/>
        </pc:sldMkLst>
        <pc:graphicFrameChg chg="modGraphic">
          <ac:chgData name="Jeanbourquin Marc" userId="4034f7ff-65d6-4f1c-9927-c775bcab86b5" providerId="ADAL" clId="{4641FC9D-0933-E04B-8ABC-0AF5FFF2D73E}" dt="2023-05-29T07:40:51.983" v="248" actId="207"/>
          <ac:graphicFrameMkLst>
            <pc:docMk/>
            <pc:sldMk cId="4291791172" sldId="271"/>
            <ac:graphicFrameMk id="17" creationId="{962B7616-88BF-BEF6-23DE-73C166F16333}"/>
          </ac:graphicFrameMkLst>
        </pc:graphicFrameChg>
        <pc:picChg chg="add mod">
          <ac:chgData name="Jeanbourquin Marc" userId="4034f7ff-65d6-4f1c-9927-c775bcab86b5" providerId="ADAL" clId="{4641FC9D-0933-E04B-8ABC-0AF5FFF2D73E}" dt="2023-05-29T07:42:54.931" v="279"/>
          <ac:picMkLst>
            <pc:docMk/>
            <pc:sldMk cId="4291791172" sldId="271"/>
            <ac:picMk id="3" creationId="{C5AF9012-18FB-271F-2118-630AA9433B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5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5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06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9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135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56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4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89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64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11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81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42CB243-A0F1-DD4B-A010-4341B0C9BB0E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D05BB59-3024-384F-B1F8-1C5CDAA18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18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2ED77-2D38-8454-DE5C-15E188170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H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BARBIER DE SÉVILLE</a:t>
            </a:r>
            <a:endParaRPr lang="fr-FR" sz="8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238090-1158-896A-737B-B98724D357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H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Pierre-Augustin Caron de BEAUMARCHAIS</a:t>
            </a:r>
            <a:endParaRPr lang="fr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ECEB0943-D130-21AA-F939-CB6B64DA1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624" y="277091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694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811119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890345" y="4572000"/>
            <a:ext cx="3279227" cy="14250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3681351"/>
            <a:ext cx="3279227" cy="89064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95655301-F0DC-DF45-49C7-669395954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5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015410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4370119"/>
            <a:ext cx="3279227" cy="60564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91597AF9-9B73-1E0A-381C-F26A3F766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86255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4370119"/>
            <a:ext cx="3279227" cy="60564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FC6DE994-BCCA-40A1-396D-AE0E887BC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62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770518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>
            <a:off x="2973472" y="5402317"/>
            <a:ext cx="3196100" cy="101628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060C423D-4C9A-FB76-F08A-8A0219899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20681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>
            <a:off x="2973472" y="5402317"/>
            <a:ext cx="3196100" cy="101628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217B969B-29A8-DE2A-F122-3D9DEF6B4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30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40519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914095" y="3325091"/>
            <a:ext cx="3296700" cy="249548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D936EF08-C503-2DBD-4F9A-10E9E3AD4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5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4339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914095" y="3325091"/>
            <a:ext cx="3296700" cy="249548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C5AF9012-18FB-271F-2118-630AA9433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9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694458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511328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pic>
        <p:nvPicPr>
          <p:cNvPr id="18" name="Image 17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D58E1A2A-44C4-6E56-3C8B-BF6A57EFF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5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468468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/>
          <p:nvPr/>
        </p:nvCxnSpPr>
        <p:spPr>
          <a:xfrm>
            <a:off x="2890345" y="3289738"/>
            <a:ext cx="3279227" cy="21125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3005959"/>
            <a:ext cx="3279227" cy="2837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7F1723F9-8349-0AC1-CCB0-75876DF0C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6846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424400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/>
          <p:nvPr/>
        </p:nvCxnSpPr>
        <p:spPr>
          <a:xfrm>
            <a:off x="2890345" y="3289738"/>
            <a:ext cx="3279227" cy="21125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3005959"/>
            <a:ext cx="3279227" cy="28377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220663F6-6FDB-1675-202D-ADAC26BAA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10978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908499" y="3728852"/>
            <a:ext cx="3261073" cy="238694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2648197"/>
            <a:ext cx="3279227" cy="108065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332087B4-2FF8-44C9-D273-2151F988D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1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31230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908499" y="3728852"/>
            <a:ext cx="3261073" cy="238694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2648197"/>
            <a:ext cx="3279227" cy="108065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6CE35FCA-65F4-A56F-4007-8CEEA2967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6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698885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909455" y="4132613"/>
            <a:ext cx="3277589" cy="91440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909455" y="4037610"/>
            <a:ext cx="3277589" cy="9500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AB94B088-FD0D-4D96-F3DC-1A5BE214E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8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31569"/>
              </p:ext>
            </p:extLst>
          </p:nvPr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909455" y="4132613"/>
            <a:ext cx="3277589" cy="91440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909455" y="4037610"/>
            <a:ext cx="3277589" cy="9500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08C293B7-09EA-6C5F-6E84-0D8711C9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4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A93C4B-54DD-080A-CE4A-12A62A16792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r-FR" dirty="0"/>
              <a:t>Activité 2, CORRIGÉ</a:t>
            </a:r>
          </a:p>
        </p:txBody>
      </p:sp>
      <p:graphicFrame>
        <p:nvGraphicFramePr>
          <p:cNvPr id="16" name="Espace réservé du contenu 15">
            <a:extLst>
              <a:ext uri="{FF2B5EF4-FFF2-40B4-BE49-F238E27FC236}">
                <a16:creationId xmlns:a16="http://schemas.microsoft.com/office/drawing/2014/main" id="{43329520-2CD3-97EB-E1A8-A845984EC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261739"/>
              </p:ext>
            </p:extLst>
          </p:nvPr>
        </p:nvGraphicFramePr>
        <p:xfrm>
          <a:off x="693145" y="3086100"/>
          <a:ext cx="2639720" cy="2880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5315">
                  <a:extLst>
                    <a:ext uri="{9D8B030D-6E8A-4147-A177-3AD203B41FA5}">
                      <a16:colId xmlns:a16="http://schemas.microsoft.com/office/drawing/2014/main" val="3380464633"/>
                    </a:ext>
                  </a:extLst>
                </a:gridCol>
                <a:gridCol w="534405">
                  <a:extLst>
                    <a:ext uri="{9D8B030D-6E8A-4147-A177-3AD203B41FA5}">
                      <a16:colId xmlns:a16="http://schemas.microsoft.com/office/drawing/2014/main" val="1882160979"/>
                    </a:ext>
                  </a:extLst>
                </a:gridCol>
              </a:tblGrid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Figaro</a:t>
                      </a:r>
                      <a:endParaRPr lang="fr-CH" sz="18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125227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Comte Almaviva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0711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Rosine</a:t>
                      </a:r>
                      <a:endParaRPr lang="fr-CH" sz="18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4557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b="1" kern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Bartholo</a:t>
                      </a:r>
                      <a:endParaRPr lang="fr-CH" sz="18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17680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Don Basile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1975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Jeunesse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13933"/>
                  </a:ext>
                </a:extLst>
              </a:tr>
              <a:tr h="411429">
                <a:tc>
                  <a:txBody>
                    <a:bodyPr/>
                    <a:lstStyle/>
                    <a:p>
                      <a:pPr algn="r"/>
                      <a:r>
                        <a:rPr lang="fr-CH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l’Éveillé</a:t>
                      </a:r>
                      <a:endParaRPr lang="fr-CH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fr-CH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74658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62B7616-88BF-BEF6-23DE-73C166F16333}"/>
              </a:ext>
            </a:extLst>
          </p:cNvPr>
          <p:cNvGraphicFramePr>
            <a:graphicFrameLocks noGrp="1"/>
          </p:cNvGraphicFramePr>
          <p:nvPr/>
        </p:nvGraphicFramePr>
        <p:xfrm>
          <a:off x="6095999" y="2451100"/>
          <a:ext cx="5327365" cy="414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7365">
                  <a:extLst>
                    <a:ext uri="{9D8B030D-6E8A-4147-A177-3AD203B41FA5}">
                      <a16:colId xmlns:a16="http://schemas.microsoft.com/office/drawing/2014/main" val="38284297"/>
                    </a:ext>
                  </a:extLst>
                </a:gridCol>
              </a:tblGrid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amant inconnu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796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barbier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2429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valet endormi de Bartholo 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6614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jaloux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21074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jeune fille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443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maître à chanter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94185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médecin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8139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pupille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18860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rusé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98061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tuteur de Rosine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02958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déguisé différemment tout au long de la pièce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45069"/>
                  </a:ext>
                </a:extLst>
              </a:tr>
              <a:tr h="34500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fr-CH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vieux domestique de Bartholo</a:t>
                      </a:r>
                      <a:endParaRPr lang="fr-CH" sz="2000" b="0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68822"/>
                  </a:ext>
                </a:extLst>
              </a:tr>
            </a:tbl>
          </a:graphicData>
        </a:graphic>
      </p:graphicFrame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997E557C-732B-50CA-BE84-1C04B7D18D00}"/>
              </a:ext>
            </a:extLst>
          </p:cNvPr>
          <p:cNvCxnSpPr>
            <a:cxnSpLocks/>
          </p:cNvCxnSpPr>
          <p:nvPr/>
        </p:nvCxnSpPr>
        <p:spPr>
          <a:xfrm>
            <a:off x="2890345" y="4572000"/>
            <a:ext cx="3279227" cy="14250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E55101D-440F-F839-6477-58B744EA1D37}"/>
              </a:ext>
            </a:extLst>
          </p:cNvPr>
          <p:cNvCxnSpPr>
            <a:cxnSpLocks/>
          </p:cNvCxnSpPr>
          <p:nvPr/>
        </p:nvCxnSpPr>
        <p:spPr>
          <a:xfrm flipV="1">
            <a:off x="2890345" y="3681351"/>
            <a:ext cx="3279227" cy="89064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Une image contenant croquis&#10;&#10;Description générée automatiquement">
            <a:extLst>
              <a:ext uri="{FF2B5EF4-FFF2-40B4-BE49-F238E27FC236}">
                <a16:creationId xmlns:a16="http://schemas.microsoft.com/office/drawing/2014/main" id="{3F53D3B6-E142-5429-4788-7757D76F8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2389"/>
            <a:ext cx="877570" cy="8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{A133DCC9-D49E-1E43-BDA2-273E1C88FA5B}tf10001120</Template>
  <TotalTime>52</TotalTime>
  <Words>893</Words>
  <Application>Microsoft Macintosh PowerPoint</Application>
  <PresentationFormat>Grand écran</PresentationFormat>
  <Paragraphs>407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Gill Sans MT</vt:lpstr>
      <vt:lpstr>Colis</vt:lpstr>
      <vt:lpstr>LE BARBIER DE SÉVILLE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  <vt:lpstr>Activité 2, CORRIGÉ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BARBIER DE SÉVILLE</dc:title>
  <dc:creator>Marc JEANBOURQUIN</dc:creator>
  <cp:lastModifiedBy>Marc JEANBOURQUIN</cp:lastModifiedBy>
  <cp:revision>1</cp:revision>
  <dcterms:created xsi:type="dcterms:W3CDTF">2023-05-27T16:51:25Z</dcterms:created>
  <dcterms:modified xsi:type="dcterms:W3CDTF">2023-05-29T07:43:12Z</dcterms:modified>
</cp:coreProperties>
</file>