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0" r:id="rId4"/>
    <p:sldId id="259" r:id="rId5"/>
    <p:sldId id="262" r:id="rId6"/>
    <p:sldId id="258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25E9D5-A0B1-A74E-A9D0-236A67B5AACF}" v="230" dt="2023-05-29T07:43:56.5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56"/>
    <p:restoredTop sz="94674"/>
  </p:normalViewPr>
  <p:slideViewPr>
    <p:cSldViewPr snapToGrid="0">
      <p:cViewPr varScale="1">
        <p:scale>
          <a:sx n="124" d="100"/>
          <a:sy n="124" d="100"/>
        </p:scale>
        <p:origin x="75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anbourquin Marc" userId="4034f7ff-65d6-4f1c-9927-c775bcab86b5" providerId="ADAL" clId="{4D25E9D5-A0B1-A74E-A9D0-236A67B5AACF}"/>
    <pc:docChg chg="custSel addSld delSld modSld sldOrd">
      <pc:chgData name="Jeanbourquin Marc" userId="4034f7ff-65d6-4f1c-9927-c775bcab86b5" providerId="ADAL" clId="{4D25E9D5-A0B1-A74E-A9D0-236A67B5AACF}" dt="2023-05-29T07:43:56.553" v="665"/>
      <pc:docMkLst>
        <pc:docMk/>
      </pc:docMkLst>
      <pc:sldChg chg="addSp modSp mod">
        <pc:chgData name="Jeanbourquin Marc" userId="4034f7ff-65d6-4f1c-9927-c775bcab86b5" providerId="ADAL" clId="{4D25E9D5-A0B1-A74E-A9D0-236A67B5AACF}" dt="2023-05-29T07:43:44.882" v="661" actId="1076"/>
        <pc:sldMkLst>
          <pc:docMk/>
          <pc:sldMk cId="1204694262" sldId="256"/>
        </pc:sldMkLst>
        <pc:picChg chg="add mod">
          <ac:chgData name="Jeanbourquin Marc" userId="4034f7ff-65d6-4f1c-9927-c775bcab86b5" providerId="ADAL" clId="{4D25E9D5-A0B1-A74E-A9D0-236A67B5AACF}" dt="2023-05-29T07:43:44.882" v="661" actId="1076"/>
          <ac:picMkLst>
            <pc:docMk/>
            <pc:sldMk cId="1204694262" sldId="256"/>
            <ac:picMk id="4" creationId="{086D162A-7C1B-C248-4E16-8CA96C934908}"/>
          </ac:picMkLst>
        </pc:picChg>
      </pc:sldChg>
      <pc:sldChg chg="addSp modSp">
        <pc:chgData name="Jeanbourquin Marc" userId="4034f7ff-65d6-4f1c-9927-c775bcab86b5" providerId="ADAL" clId="{4D25E9D5-A0B1-A74E-A9D0-236A67B5AACF}" dt="2023-05-29T07:43:52.088" v="662"/>
        <pc:sldMkLst>
          <pc:docMk/>
          <pc:sldMk cId="2241055591" sldId="257"/>
        </pc:sldMkLst>
        <pc:picChg chg="add mod">
          <ac:chgData name="Jeanbourquin Marc" userId="4034f7ff-65d6-4f1c-9927-c775bcab86b5" providerId="ADAL" clId="{4D25E9D5-A0B1-A74E-A9D0-236A67B5AACF}" dt="2023-05-29T07:43:52.088" v="662"/>
          <ac:picMkLst>
            <pc:docMk/>
            <pc:sldMk cId="2241055591" sldId="257"/>
            <ac:picMk id="4" creationId="{2DE79803-9E62-80D8-413F-29B3D9109019}"/>
          </ac:picMkLst>
        </pc:picChg>
      </pc:sldChg>
      <pc:sldChg chg="addSp modSp mod ord modAnim">
        <pc:chgData name="Jeanbourquin Marc" userId="4034f7ff-65d6-4f1c-9927-c775bcab86b5" providerId="ADAL" clId="{4D25E9D5-A0B1-A74E-A9D0-236A67B5AACF}" dt="2023-05-29T07:43:55.034" v="664"/>
        <pc:sldMkLst>
          <pc:docMk/>
          <pc:sldMk cId="2903062117" sldId="258"/>
        </pc:sldMkLst>
        <pc:spChg chg="mod">
          <ac:chgData name="Jeanbourquin Marc" userId="4034f7ff-65d6-4f1c-9927-c775bcab86b5" providerId="ADAL" clId="{4D25E9D5-A0B1-A74E-A9D0-236A67B5AACF}" dt="2023-05-29T06:57:55.564" v="36" actId="20577"/>
          <ac:spMkLst>
            <pc:docMk/>
            <pc:sldMk cId="2903062117" sldId="258"/>
            <ac:spMk id="2" creationId="{D5A93C4B-54DD-080A-CE4A-12A62A16792F}"/>
          </ac:spMkLst>
        </pc:spChg>
        <pc:spChg chg="add mod">
          <ac:chgData name="Jeanbourquin Marc" userId="4034f7ff-65d6-4f1c-9927-c775bcab86b5" providerId="ADAL" clId="{4D25E9D5-A0B1-A74E-A9D0-236A67B5AACF}" dt="2023-05-29T07:05:29.317" v="281" actId="1076"/>
          <ac:spMkLst>
            <pc:docMk/>
            <pc:sldMk cId="2903062117" sldId="258"/>
            <ac:spMk id="3" creationId="{CA2DE35F-E3FC-6552-2182-AAF99EEF6CBD}"/>
          </ac:spMkLst>
        </pc:spChg>
        <pc:spChg chg="add mod">
          <ac:chgData name="Jeanbourquin Marc" userId="4034f7ff-65d6-4f1c-9927-c775bcab86b5" providerId="ADAL" clId="{4D25E9D5-A0B1-A74E-A9D0-236A67B5AACF}" dt="2023-05-29T07:05:36.901" v="283" actId="1076"/>
          <ac:spMkLst>
            <pc:docMk/>
            <pc:sldMk cId="2903062117" sldId="258"/>
            <ac:spMk id="4" creationId="{17D7BAB3-E63D-1EE9-ACE7-DC74FC1518E6}"/>
          </ac:spMkLst>
        </pc:spChg>
        <pc:spChg chg="add mod">
          <ac:chgData name="Jeanbourquin Marc" userId="4034f7ff-65d6-4f1c-9927-c775bcab86b5" providerId="ADAL" clId="{4D25E9D5-A0B1-A74E-A9D0-236A67B5AACF}" dt="2023-05-29T07:05:21.611" v="279" actId="20577"/>
          <ac:spMkLst>
            <pc:docMk/>
            <pc:sldMk cId="2903062117" sldId="258"/>
            <ac:spMk id="5" creationId="{8E3F02F0-A217-920F-5841-E65B06A7AE2C}"/>
          </ac:spMkLst>
        </pc:spChg>
        <pc:spChg chg="add mod">
          <ac:chgData name="Jeanbourquin Marc" userId="4034f7ff-65d6-4f1c-9927-c775bcab86b5" providerId="ADAL" clId="{4D25E9D5-A0B1-A74E-A9D0-236A67B5AACF}" dt="2023-05-29T07:05:05.318" v="272" actId="1076"/>
          <ac:spMkLst>
            <pc:docMk/>
            <pc:sldMk cId="2903062117" sldId="258"/>
            <ac:spMk id="6" creationId="{84A8E839-8BC1-0B47-3A65-08786687A0EC}"/>
          </ac:spMkLst>
        </pc:spChg>
        <pc:spChg chg="mod">
          <ac:chgData name="Jeanbourquin Marc" userId="4034f7ff-65d6-4f1c-9927-c775bcab86b5" providerId="ADAL" clId="{4D25E9D5-A0B1-A74E-A9D0-236A67B5AACF}" dt="2023-05-29T07:01:12.210" v="113" actId="14100"/>
          <ac:spMkLst>
            <pc:docMk/>
            <pc:sldMk cId="2903062117" sldId="258"/>
            <ac:spMk id="7" creationId="{C51F1FE2-61F6-B9A2-1BF6-A70F03FC9603}"/>
          </ac:spMkLst>
        </pc:spChg>
        <pc:spChg chg="add mod">
          <ac:chgData name="Jeanbourquin Marc" userId="4034f7ff-65d6-4f1c-9927-c775bcab86b5" providerId="ADAL" clId="{4D25E9D5-A0B1-A74E-A9D0-236A67B5AACF}" dt="2023-05-29T07:05:47.650" v="290" actId="20577"/>
          <ac:spMkLst>
            <pc:docMk/>
            <pc:sldMk cId="2903062117" sldId="258"/>
            <ac:spMk id="8" creationId="{E0CDF5AD-707A-D4B7-45DB-07F4F8835739}"/>
          </ac:spMkLst>
        </pc:spChg>
        <pc:spChg chg="add mod">
          <ac:chgData name="Jeanbourquin Marc" userId="4034f7ff-65d6-4f1c-9927-c775bcab86b5" providerId="ADAL" clId="{4D25E9D5-A0B1-A74E-A9D0-236A67B5AACF}" dt="2023-05-29T07:06:26.244" v="342" actId="14100"/>
          <ac:spMkLst>
            <pc:docMk/>
            <pc:sldMk cId="2903062117" sldId="258"/>
            <ac:spMk id="9" creationId="{675EFFE1-D46C-8252-EE7D-00539690CA6C}"/>
          </ac:spMkLst>
        </pc:spChg>
        <pc:spChg chg="add mod">
          <ac:chgData name="Jeanbourquin Marc" userId="4034f7ff-65d6-4f1c-9927-c775bcab86b5" providerId="ADAL" clId="{4D25E9D5-A0B1-A74E-A9D0-236A67B5AACF}" dt="2023-05-29T07:06:54.497" v="378" actId="14100"/>
          <ac:spMkLst>
            <pc:docMk/>
            <pc:sldMk cId="2903062117" sldId="258"/>
            <ac:spMk id="10" creationId="{F41A9099-28E8-F92D-0FC6-7A8352C2774D}"/>
          </ac:spMkLst>
        </pc:spChg>
        <pc:spChg chg="add mod">
          <ac:chgData name="Jeanbourquin Marc" userId="4034f7ff-65d6-4f1c-9927-c775bcab86b5" providerId="ADAL" clId="{4D25E9D5-A0B1-A74E-A9D0-236A67B5AACF}" dt="2023-05-29T07:07:46.237" v="406" actId="1076"/>
          <ac:spMkLst>
            <pc:docMk/>
            <pc:sldMk cId="2903062117" sldId="258"/>
            <ac:spMk id="11" creationId="{A26E758B-AFFD-D0AA-1F33-7E21FD30D6DE}"/>
          </ac:spMkLst>
        </pc:spChg>
        <pc:picChg chg="add mod">
          <ac:chgData name="Jeanbourquin Marc" userId="4034f7ff-65d6-4f1c-9927-c775bcab86b5" providerId="ADAL" clId="{4D25E9D5-A0B1-A74E-A9D0-236A67B5AACF}" dt="2023-05-29T07:43:55.034" v="664"/>
          <ac:picMkLst>
            <pc:docMk/>
            <pc:sldMk cId="2903062117" sldId="258"/>
            <ac:picMk id="12" creationId="{5FF9CAAA-EACC-957F-4251-3177DFCDD49F}"/>
          </ac:picMkLst>
        </pc:picChg>
      </pc:sldChg>
      <pc:sldChg chg="addSp delSp modSp mod delAnim">
        <pc:chgData name="Jeanbourquin Marc" userId="4034f7ff-65d6-4f1c-9927-c775bcab86b5" providerId="ADAL" clId="{4D25E9D5-A0B1-A74E-A9D0-236A67B5AACF}" dt="2023-05-29T07:43:53.697" v="663"/>
        <pc:sldMkLst>
          <pc:docMk/>
          <pc:sldMk cId="1281414685" sldId="259"/>
        </pc:sldMkLst>
        <pc:spChg chg="add mod">
          <ac:chgData name="Jeanbourquin Marc" userId="4034f7ff-65d6-4f1c-9927-c775bcab86b5" providerId="ADAL" clId="{4D25E9D5-A0B1-A74E-A9D0-236A67B5AACF}" dt="2023-05-29T06:57:46.394" v="34" actId="478"/>
          <ac:spMkLst>
            <pc:docMk/>
            <pc:sldMk cId="1281414685" sldId="259"/>
            <ac:spMk id="5" creationId="{86FC91C0-94A6-B92D-6FEE-221C7D2ACFE1}"/>
          </ac:spMkLst>
        </pc:spChg>
        <pc:picChg chg="add mod">
          <ac:chgData name="Jeanbourquin Marc" userId="4034f7ff-65d6-4f1c-9927-c775bcab86b5" providerId="ADAL" clId="{4D25E9D5-A0B1-A74E-A9D0-236A67B5AACF}" dt="2023-05-29T07:43:53.697" v="663"/>
          <ac:picMkLst>
            <pc:docMk/>
            <pc:sldMk cId="1281414685" sldId="259"/>
            <ac:picMk id="3" creationId="{6BBE91CF-9705-E8D9-9AB4-DDB1AE3A3D26}"/>
          </ac:picMkLst>
        </pc:picChg>
        <pc:picChg chg="del">
          <ac:chgData name="Jeanbourquin Marc" userId="4034f7ff-65d6-4f1c-9927-c775bcab86b5" providerId="ADAL" clId="{4D25E9D5-A0B1-A74E-A9D0-236A67B5AACF}" dt="2023-05-29T06:57:46.394" v="34" actId="478"/>
          <ac:picMkLst>
            <pc:docMk/>
            <pc:sldMk cId="1281414685" sldId="259"/>
            <ac:picMk id="4" creationId="{E1E5AB68-AB41-7344-236A-182BB99F3338}"/>
          </ac:picMkLst>
        </pc:picChg>
      </pc:sldChg>
      <pc:sldChg chg="new del ord">
        <pc:chgData name="Jeanbourquin Marc" userId="4034f7ff-65d6-4f1c-9927-c775bcab86b5" providerId="ADAL" clId="{4D25E9D5-A0B1-A74E-A9D0-236A67B5AACF}" dt="2023-05-29T07:21:01.819" v="659" actId="2696"/>
        <pc:sldMkLst>
          <pc:docMk/>
          <pc:sldMk cId="714645415" sldId="261"/>
        </pc:sldMkLst>
      </pc:sldChg>
      <pc:sldChg chg="add">
        <pc:chgData name="Jeanbourquin Marc" userId="4034f7ff-65d6-4f1c-9927-c775bcab86b5" providerId="ADAL" clId="{4D25E9D5-A0B1-A74E-A9D0-236A67B5AACF}" dt="2023-05-29T06:57:43.865" v="33"/>
        <pc:sldMkLst>
          <pc:docMk/>
          <pc:sldMk cId="2168608080" sldId="262"/>
        </pc:sldMkLst>
      </pc:sldChg>
      <pc:sldChg chg="addSp modSp add mod modAnim">
        <pc:chgData name="Jeanbourquin Marc" userId="4034f7ff-65d6-4f1c-9927-c775bcab86b5" providerId="ADAL" clId="{4D25E9D5-A0B1-A74E-A9D0-236A67B5AACF}" dt="2023-05-29T07:43:56.553" v="665"/>
        <pc:sldMkLst>
          <pc:docMk/>
          <pc:sldMk cId="1974569668" sldId="263"/>
        </pc:sldMkLst>
        <pc:spChg chg="mod">
          <ac:chgData name="Jeanbourquin Marc" userId="4034f7ff-65d6-4f1c-9927-c775bcab86b5" providerId="ADAL" clId="{4D25E9D5-A0B1-A74E-A9D0-236A67B5AACF}" dt="2023-05-29T06:58:03.484" v="39" actId="20577"/>
          <ac:spMkLst>
            <pc:docMk/>
            <pc:sldMk cId="1974569668" sldId="263"/>
            <ac:spMk id="2" creationId="{D5A93C4B-54DD-080A-CE4A-12A62A16792F}"/>
          </ac:spMkLst>
        </pc:spChg>
        <pc:spChg chg="add mod">
          <ac:chgData name="Jeanbourquin Marc" userId="4034f7ff-65d6-4f1c-9927-c775bcab86b5" providerId="ADAL" clId="{4D25E9D5-A0B1-A74E-A9D0-236A67B5AACF}" dt="2023-05-29T07:14:39.757" v="499"/>
          <ac:spMkLst>
            <pc:docMk/>
            <pc:sldMk cId="1974569668" sldId="263"/>
            <ac:spMk id="3" creationId="{FDE23841-40B5-93D2-042D-4FB6561D0DAD}"/>
          </ac:spMkLst>
        </pc:spChg>
        <pc:spChg chg="add mod">
          <ac:chgData name="Jeanbourquin Marc" userId="4034f7ff-65d6-4f1c-9927-c775bcab86b5" providerId="ADAL" clId="{4D25E9D5-A0B1-A74E-A9D0-236A67B5AACF}" dt="2023-05-29T07:20:49.649" v="658" actId="1076"/>
          <ac:spMkLst>
            <pc:docMk/>
            <pc:sldMk cId="1974569668" sldId="263"/>
            <ac:spMk id="4" creationId="{4D45CB70-1297-BEFF-F102-E1881300B421}"/>
          </ac:spMkLst>
        </pc:spChg>
        <pc:spChg chg="add mod">
          <ac:chgData name="Jeanbourquin Marc" userId="4034f7ff-65d6-4f1c-9927-c775bcab86b5" providerId="ADAL" clId="{4D25E9D5-A0B1-A74E-A9D0-236A67B5AACF}" dt="2023-05-29T07:19:32.661" v="604" actId="1076"/>
          <ac:spMkLst>
            <pc:docMk/>
            <pc:sldMk cId="1974569668" sldId="263"/>
            <ac:spMk id="5" creationId="{070D3DD7-ADCF-6451-94D2-8DB860268F63}"/>
          </ac:spMkLst>
        </pc:spChg>
        <pc:spChg chg="add mod">
          <ac:chgData name="Jeanbourquin Marc" userId="4034f7ff-65d6-4f1c-9927-c775bcab86b5" providerId="ADAL" clId="{4D25E9D5-A0B1-A74E-A9D0-236A67B5AACF}" dt="2023-05-29T07:20:10.741" v="648" actId="14100"/>
          <ac:spMkLst>
            <pc:docMk/>
            <pc:sldMk cId="1974569668" sldId="263"/>
            <ac:spMk id="6" creationId="{EDAAD46D-4195-4749-12ED-5D1A10795E59}"/>
          </ac:spMkLst>
        </pc:spChg>
        <pc:spChg chg="mod">
          <ac:chgData name="Jeanbourquin Marc" userId="4034f7ff-65d6-4f1c-9927-c775bcab86b5" providerId="ADAL" clId="{4D25E9D5-A0B1-A74E-A9D0-236A67B5AACF}" dt="2023-05-29T07:16:00.816" v="530" actId="20577"/>
          <ac:spMkLst>
            <pc:docMk/>
            <pc:sldMk cId="1974569668" sldId="263"/>
            <ac:spMk id="7" creationId="{C51F1FE2-61F6-B9A2-1BF6-A70F03FC9603}"/>
          </ac:spMkLst>
        </pc:spChg>
        <pc:spChg chg="add mod">
          <ac:chgData name="Jeanbourquin Marc" userId="4034f7ff-65d6-4f1c-9927-c775bcab86b5" providerId="ADAL" clId="{4D25E9D5-A0B1-A74E-A9D0-236A67B5AACF}" dt="2023-05-29T07:18:26.438" v="564" actId="1076"/>
          <ac:spMkLst>
            <pc:docMk/>
            <pc:sldMk cId="1974569668" sldId="263"/>
            <ac:spMk id="8" creationId="{C9F10D56-DCBF-F2AE-A2A7-13FDBD1CC32F}"/>
          </ac:spMkLst>
        </pc:spChg>
        <pc:picChg chg="add mod">
          <ac:chgData name="Jeanbourquin Marc" userId="4034f7ff-65d6-4f1c-9927-c775bcab86b5" providerId="ADAL" clId="{4D25E9D5-A0B1-A74E-A9D0-236A67B5AACF}" dt="2023-05-29T07:43:56.553" v="665"/>
          <ac:picMkLst>
            <pc:docMk/>
            <pc:sldMk cId="1974569668" sldId="263"/>
            <ac:picMk id="9" creationId="{F112531D-315C-985A-C68F-71445E2EB78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CB243-A0F1-DD4B-A010-4341B0C9BB0E}" type="datetimeFigureOut">
              <a:rPr lang="fr-FR" smtClean="0"/>
              <a:t>05/08/2023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5BB59-3024-384F-B1F8-1C5CDAA18E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750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CB243-A0F1-DD4B-A010-4341B0C9BB0E}" type="datetimeFigureOut">
              <a:rPr lang="fr-FR" smtClean="0"/>
              <a:t>05/08/2023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5BB59-3024-384F-B1F8-1C5CDAA18E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358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CB243-A0F1-DD4B-A010-4341B0C9BB0E}" type="datetimeFigureOut">
              <a:rPr lang="fr-FR" smtClean="0"/>
              <a:t>05/08/2023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5BB59-3024-384F-B1F8-1C5CDAA18E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0068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CB243-A0F1-DD4B-A010-4341B0C9BB0E}" type="datetimeFigureOut">
              <a:rPr lang="fr-FR" smtClean="0"/>
              <a:t>05/08/2023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5BB59-3024-384F-B1F8-1C5CDAA18E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4190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CB243-A0F1-DD4B-A010-4341B0C9BB0E}" type="datetimeFigureOut">
              <a:rPr lang="fr-FR" smtClean="0"/>
              <a:t>05/08/2023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5BB59-3024-384F-B1F8-1C5CDAA18E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01352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CB243-A0F1-DD4B-A010-4341B0C9BB0E}" type="datetimeFigureOut">
              <a:rPr lang="fr-FR" smtClean="0"/>
              <a:t>05/08/2023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5BB59-3024-384F-B1F8-1C5CDAA18E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8566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CB243-A0F1-DD4B-A010-4341B0C9BB0E}" type="datetimeFigureOut">
              <a:rPr lang="fr-FR" smtClean="0"/>
              <a:t>05/08/2023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5BB59-3024-384F-B1F8-1C5CDAA18ECC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746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CB243-A0F1-DD4B-A010-4341B0C9BB0E}" type="datetimeFigureOut">
              <a:rPr lang="fr-FR" smtClean="0"/>
              <a:t>05/08/2023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5BB59-3024-384F-B1F8-1C5CDAA18E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8897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CB243-A0F1-DD4B-A010-4341B0C9BB0E}" type="datetimeFigureOut">
              <a:rPr lang="fr-FR" smtClean="0"/>
              <a:t>05/08/2023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5BB59-3024-384F-B1F8-1C5CDAA18E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2644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CB243-A0F1-DD4B-A010-4341B0C9BB0E}" type="datetimeFigureOut">
              <a:rPr lang="fr-FR" smtClean="0"/>
              <a:t>05/08/2023</a:t>
            </a:fld>
            <a:endParaRPr lang="fr-F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fr-FR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5BB59-3024-384F-B1F8-1C5CDAA18E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0116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C42CB243-A0F1-DD4B-A010-4341B0C9BB0E}" type="datetimeFigureOut">
              <a:rPr lang="fr-FR" smtClean="0"/>
              <a:t>05/08/2023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5BB59-3024-384F-B1F8-1C5CDAA18E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4813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C42CB243-A0F1-DD4B-A010-4341B0C9BB0E}" type="datetimeFigureOut">
              <a:rPr lang="fr-FR" smtClean="0"/>
              <a:t>05/08/2023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5D05BB59-3024-384F-B1F8-1C5CDAA18E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2188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12ED77-2D38-8454-DE5C-15E1881702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CH" sz="4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BARBIER DE SÉVILLE</a:t>
            </a:r>
            <a:endParaRPr lang="fr-FR" sz="80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8238090-1158-896A-737B-B98724D357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CH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Pierre-Augustin Caron de BEAUMARCHAIS</a:t>
            </a:r>
            <a:endParaRPr lang="fr-CH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 3" descr="Une image contenant croquis&#10;&#10;Description générée automatiquement">
            <a:extLst>
              <a:ext uri="{FF2B5EF4-FFF2-40B4-BE49-F238E27FC236}">
                <a16:creationId xmlns:a16="http://schemas.microsoft.com/office/drawing/2014/main" id="{086D162A-7C1B-C248-4E16-8CA96C934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624" y="2770919"/>
            <a:ext cx="877570" cy="87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694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A93C4B-54DD-080A-CE4A-12A62A167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Activité 1, première vidéo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637697-DDC1-B29E-5EB3-FD36C0D82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 descr="Une image contenant croquis&#10;&#10;Description générée automatiquement">
            <a:extLst>
              <a:ext uri="{FF2B5EF4-FFF2-40B4-BE49-F238E27FC236}">
                <a16:creationId xmlns:a16="http://schemas.microsoft.com/office/drawing/2014/main" id="{2DE79803-9E62-80D8-413F-29B3D91090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62389"/>
            <a:ext cx="877570" cy="87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55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A93C4B-54DD-080A-CE4A-12A62A167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Activité 1, première vidéo</a:t>
            </a:r>
          </a:p>
        </p:txBody>
      </p:sp>
      <p:pic>
        <p:nvPicPr>
          <p:cNvPr id="4" name="Dessine-moi Le Barbier de Séville 1 minute pour comprendre l'intrigue">
            <a:hlinkClick r:id="" action="ppaction://media"/>
            <a:extLst>
              <a:ext uri="{FF2B5EF4-FFF2-40B4-BE49-F238E27FC236}">
                <a16:creationId xmlns:a16="http://schemas.microsoft.com/office/drawing/2014/main" id="{80AF9222-4BD9-D80B-B3EC-A8BAA46EB1A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138"/>
            <a:ext cx="12169422" cy="6844862"/>
          </a:xfrm>
        </p:spPr>
      </p:pic>
      <p:pic>
        <p:nvPicPr>
          <p:cNvPr id="3" name="Dessine-moi Le Barbier de Séville 1 minute pour comprendre l'intrigue">
            <a:hlinkClick r:id="" action="ppaction://media"/>
            <a:extLst>
              <a:ext uri="{FF2B5EF4-FFF2-40B4-BE49-F238E27FC236}">
                <a16:creationId xmlns:a16="http://schemas.microsoft.com/office/drawing/2014/main" id="{8DD237F2-21DD-3EFF-E9E3-2D34FD9D71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00814"/>
            <a:ext cx="12169422" cy="684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1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8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A93C4B-54DD-080A-CE4A-12A62A167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Activité 1, Deuxième vidéo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6FC91C0-94A6-B92D-6FEE-221C7D2AC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Une image contenant croquis&#10;&#10;Description générée automatiquement">
            <a:extLst>
              <a:ext uri="{FF2B5EF4-FFF2-40B4-BE49-F238E27FC236}">
                <a16:creationId xmlns:a16="http://schemas.microsoft.com/office/drawing/2014/main" id="{6BBE91CF-9705-E8D9-9AB4-DDB1AE3A3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62389"/>
            <a:ext cx="877570" cy="87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414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A93C4B-54DD-080A-CE4A-12A62A167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Activité 1, Deuxième vidéo</a:t>
            </a:r>
          </a:p>
        </p:txBody>
      </p:sp>
      <p:pic>
        <p:nvPicPr>
          <p:cNvPr id="4" name="[Hop'éra !] - Dessine-moi Le Barbier de Séville">
            <a:hlinkClick r:id="" action="ppaction://media"/>
            <a:extLst>
              <a:ext uri="{FF2B5EF4-FFF2-40B4-BE49-F238E27FC236}">
                <a16:creationId xmlns:a16="http://schemas.microsoft.com/office/drawing/2014/main" id="{E1E5AB68-AB41-7344-236A-182BB99F333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90" y="0"/>
            <a:ext cx="12192780" cy="6858000"/>
          </a:xfrm>
        </p:spPr>
      </p:pic>
    </p:spTree>
    <p:extLst>
      <p:ext uri="{BB962C8B-B14F-4D97-AF65-F5344CB8AC3E}">
        <p14:creationId xmlns:p14="http://schemas.microsoft.com/office/powerpoint/2010/main" val="216860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A93C4B-54DD-080A-CE4A-12A62A167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Activité 1, Corrigé 1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C51F1FE2-61F6-B9A2-1BF6-A70F03FC9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152" y="2153412"/>
            <a:ext cx="10867696" cy="4457595"/>
          </a:xfrm>
        </p:spPr>
        <p:txBody>
          <a:bodyPr>
            <a:noAutofit/>
          </a:bodyPr>
          <a:lstStyle/>
          <a:p>
            <a:pPr marL="0" indent="0" algn="just">
              <a:lnSpc>
                <a:spcPct val="250000"/>
              </a:lnSpc>
              <a:buNone/>
            </a:pPr>
            <a:r>
              <a:rPr lang="fr-CH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s CS)"/>
              </a:rPr>
              <a:t>L’intrigue se déroule à </a:t>
            </a:r>
            <a:r>
              <a:rPr lang="fr-CH" sz="2400" b="1" kern="1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 (Corps CS)"/>
              </a:rPr>
              <a:t>Séville</a:t>
            </a:r>
            <a:r>
              <a:rPr lang="fr-CH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s CS)"/>
              </a:rPr>
              <a:t>. La jeune </a:t>
            </a:r>
            <a:r>
              <a:rPr lang="fr-CH" sz="2400" b="1" kern="1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 (Corps CS)"/>
              </a:rPr>
              <a:t>Rosine</a:t>
            </a:r>
            <a:r>
              <a:rPr lang="fr-CH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s CS)"/>
              </a:rPr>
              <a:t> vit chez son tuteur le </a:t>
            </a:r>
            <a:r>
              <a:rPr lang="fr-CH" sz="2400" b="1" kern="1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 (Corps CS)"/>
              </a:rPr>
              <a:t>médecin</a:t>
            </a:r>
            <a:r>
              <a:rPr lang="fr-CH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s CS)"/>
              </a:rPr>
              <a:t> Bartholo. Un jour, le Comte </a:t>
            </a:r>
            <a:r>
              <a:rPr lang="fr-CH" sz="2400" b="1" kern="1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 (Corps CS)"/>
              </a:rPr>
              <a:t>Almaviva</a:t>
            </a:r>
            <a:r>
              <a:rPr lang="fr-CH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s CS)"/>
              </a:rPr>
              <a:t> aidé du rusé </a:t>
            </a:r>
            <a:r>
              <a:rPr lang="fr-CH" sz="2400" b="1" kern="1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 (Corps CS)"/>
              </a:rPr>
              <a:t>Figaro</a:t>
            </a:r>
            <a:r>
              <a:rPr lang="fr-CH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s CS)"/>
              </a:rPr>
              <a:t> entre chez Bartholo pour courtiser </a:t>
            </a:r>
            <a:r>
              <a:rPr lang="fr-CH" sz="2400" b="1" kern="1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 (Corps CS)"/>
              </a:rPr>
              <a:t>Rosine</a:t>
            </a:r>
            <a:r>
              <a:rPr lang="fr-CH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s CS)"/>
              </a:rPr>
              <a:t>. Pour ce faire, il se déguise, une première fois en </a:t>
            </a:r>
            <a:r>
              <a:rPr lang="fr-CH" sz="2400" b="1" kern="1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 (Corps CS)"/>
              </a:rPr>
              <a:t>soldat</a:t>
            </a:r>
            <a:r>
              <a:rPr lang="fr-CH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s CS)"/>
              </a:rPr>
              <a:t>. Le vieux Bartholo va réussir à démasquer le Comte, son </a:t>
            </a:r>
            <a:r>
              <a:rPr lang="fr-CH" sz="2400" b="1" kern="1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 (Corps CS)"/>
              </a:rPr>
              <a:t>rival</a:t>
            </a:r>
            <a:r>
              <a:rPr lang="fr-CH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s CS)"/>
              </a:rPr>
              <a:t>. Ce dernier sera renvoyé.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A2DE35F-E3FC-6552-2182-AAF99EEF6CBD}"/>
              </a:ext>
            </a:extLst>
          </p:cNvPr>
          <p:cNvSpPr txBox="1"/>
          <p:nvPr/>
        </p:nvSpPr>
        <p:spPr>
          <a:xfrm>
            <a:off x="3821825" y="2333777"/>
            <a:ext cx="1051036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latin typeface="Calibri" panose="020F0502020204030204" pitchFamily="34" charset="0"/>
                <a:cs typeface="Calibri" panose="020F0502020204030204" pitchFamily="34" charset="0"/>
              </a:rPr>
              <a:t>Rome</a:t>
            </a:r>
          </a:p>
          <a:p>
            <a:pPr algn="ctr"/>
            <a:r>
              <a:rPr lang="fr-FR" i="1" dirty="0">
                <a:latin typeface="Calibri" panose="020F0502020204030204" pitchFamily="34" charset="0"/>
                <a:cs typeface="Calibri" panose="020F0502020204030204" pitchFamily="34" charset="0"/>
              </a:rPr>
              <a:t>Vérone</a:t>
            </a:r>
          </a:p>
          <a:p>
            <a:pPr algn="ctr"/>
            <a:r>
              <a:rPr lang="fr-FR" i="1" dirty="0">
                <a:latin typeface="Calibri" panose="020F0502020204030204" pitchFamily="34" charset="0"/>
                <a:cs typeface="Calibri" panose="020F0502020204030204" pitchFamily="34" charset="0"/>
              </a:rPr>
              <a:t>Séville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7D7BAB3-E63D-1EE9-ACE7-DC74FC1518E6}"/>
              </a:ext>
            </a:extLst>
          </p:cNvPr>
          <p:cNvSpPr txBox="1"/>
          <p:nvPr/>
        </p:nvSpPr>
        <p:spPr>
          <a:xfrm>
            <a:off x="6096000" y="2333777"/>
            <a:ext cx="1051036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latin typeface="Calibri" panose="020F0502020204030204" pitchFamily="34" charset="0"/>
                <a:cs typeface="Calibri" panose="020F0502020204030204" pitchFamily="34" charset="0"/>
              </a:rPr>
              <a:t>Rosine</a:t>
            </a:r>
          </a:p>
          <a:p>
            <a:pPr algn="ctr"/>
            <a:r>
              <a:rPr lang="fr-FR" i="1" dirty="0">
                <a:latin typeface="Calibri" panose="020F0502020204030204" pitchFamily="34" charset="0"/>
                <a:cs typeface="Calibri" panose="020F0502020204030204" pitchFamily="34" charset="0"/>
              </a:rPr>
              <a:t>Martine</a:t>
            </a:r>
          </a:p>
          <a:p>
            <a:pPr algn="ctr"/>
            <a:r>
              <a:rPr lang="fr-FR" i="1" dirty="0">
                <a:latin typeface="Calibri" panose="020F0502020204030204" pitchFamily="34" charset="0"/>
                <a:cs typeface="Calibri" panose="020F0502020204030204" pitchFamily="34" charset="0"/>
              </a:rPr>
              <a:t>Rose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E3F02F0-A217-920F-5841-E65B06A7AE2C}"/>
              </a:ext>
            </a:extLst>
          </p:cNvPr>
          <p:cNvSpPr txBox="1"/>
          <p:nvPr/>
        </p:nvSpPr>
        <p:spPr>
          <a:xfrm>
            <a:off x="1918137" y="4186224"/>
            <a:ext cx="1319049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latin typeface="Calibri" panose="020F0502020204030204" pitchFamily="34" charset="0"/>
                <a:cs typeface="Calibri" panose="020F0502020204030204" pitchFamily="34" charset="0"/>
              </a:rPr>
              <a:t>la Comtesse</a:t>
            </a:r>
          </a:p>
          <a:p>
            <a:pPr algn="ctr"/>
            <a:r>
              <a:rPr lang="fr-FR" i="1" dirty="0">
                <a:latin typeface="Calibri" panose="020F0502020204030204" pitchFamily="34" charset="0"/>
                <a:cs typeface="Calibri" panose="020F0502020204030204" pitchFamily="34" charset="0"/>
              </a:rPr>
              <a:t>la bonne</a:t>
            </a:r>
          </a:p>
          <a:p>
            <a:pPr algn="ctr"/>
            <a:r>
              <a:rPr lang="fr-FR" i="1" dirty="0">
                <a:latin typeface="Calibri" panose="020F0502020204030204" pitchFamily="34" charset="0"/>
                <a:cs typeface="Calibri" panose="020F0502020204030204" pitchFamily="34" charset="0"/>
              </a:rPr>
              <a:t>Rosine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4A8E839-8BC1-0B47-3A65-08786687A0EC}"/>
              </a:ext>
            </a:extLst>
          </p:cNvPr>
          <p:cNvSpPr txBox="1"/>
          <p:nvPr/>
        </p:nvSpPr>
        <p:spPr>
          <a:xfrm>
            <a:off x="9320049" y="4186224"/>
            <a:ext cx="1116723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latin typeface="Calibri" panose="020F0502020204030204" pitchFamily="34" charset="0"/>
                <a:cs typeface="Calibri" panose="020F0502020204030204" pitchFamily="34" charset="0"/>
              </a:rPr>
              <a:t>soldat</a:t>
            </a:r>
          </a:p>
          <a:p>
            <a:pPr algn="ctr"/>
            <a:r>
              <a:rPr lang="fr-FR" i="1" dirty="0">
                <a:latin typeface="Calibri" panose="020F0502020204030204" pitchFamily="34" charset="0"/>
                <a:cs typeface="Calibri" panose="020F0502020204030204" pitchFamily="34" charset="0"/>
              </a:rPr>
              <a:t>barbier</a:t>
            </a:r>
          </a:p>
          <a:p>
            <a:pPr algn="ctr"/>
            <a:r>
              <a:rPr lang="fr-FR" i="1" dirty="0">
                <a:latin typeface="Calibri" panose="020F0502020204030204" pitchFamily="34" charset="0"/>
                <a:cs typeface="Calibri" panose="020F0502020204030204" pitchFamily="34" charset="0"/>
              </a:rPr>
              <a:t>magicien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0CDF5AD-707A-D4B7-45DB-07F4F8835739}"/>
              </a:ext>
            </a:extLst>
          </p:cNvPr>
          <p:cNvSpPr txBox="1"/>
          <p:nvPr/>
        </p:nvSpPr>
        <p:spPr>
          <a:xfrm>
            <a:off x="7319140" y="3019575"/>
            <a:ext cx="1467508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latin typeface="Calibri" panose="020F0502020204030204" pitchFamily="34" charset="0"/>
                <a:cs typeface="Calibri" panose="020F0502020204030204" pitchFamily="34" charset="0"/>
              </a:rPr>
              <a:t>médecin</a:t>
            </a:r>
          </a:p>
          <a:p>
            <a:pPr algn="ctr"/>
            <a:r>
              <a:rPr lang="fr-FR" i="1" dirty="0">
                <a:latin typeface="Calibri" panose="020F0502020204030204" pitchFamily="34" charset="0"/>
                <a:cs typeface="Calibri" panose="020F0502020204030204" pitchFamily="34" charset="0"/>
              </a:rPr>
              <a:t>Figaro</a:t>
            </a:r>
          </a:p>
          <a:p>
            <a:pPr algn="ctr"/>
            <a:r>
              <a:rPr lang="fr-FR" i="1" dirty="0">
                <a:latin typeface="Calibri" panose="020F0502020204030204" pitchFamily="34" charset="0"/>
                <a:cs typeface="Calibri" panose="020F0502020204030204" pitchFamily="34" charset="0"/>
              </a:rPr>
              <a:t>Don Basile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75EFFE1-D46C-8252-EE7D-00539690CA6C}"/>
              </a:ext>
            </a:extLst>
          </p:cNvPr>
          <p:cNvSpPr txBox="1"/>
          <p:nvPr/>
        </p:nvSpPr>
        <p:spPr>
          <a:xfrm>
            <a:off x="10234444" y="2333777"/>
            <a:ext cx="1295404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latin typeface="Calibri" panose="020F0502020204030204" pitchFamily="34" charset="0"/>
                <a:cs typeface="Calibri" panose="020F0502020204030204" pitchFamily="34" charset="0"/>
              </a:rPr>
              <a:t>soldat</a:t>
            </a:r>
          </a:p>
          <a:p>
            <a:pPr algn="ctr"/>
            <a:r>
              <a:rPr lang="fr-FR" i="1" dirty="0">
                <a:latin typeface="Calibri" panose="020F0502020204030204" pitchFamily="34" charset="0"/>
                <a:cs typeface="Calibri" panose="020F0502020204030204" pitchFamily="34" charset="0"/>
              </a:rPr>
              <a:t>médecin</a:t>
            </a:r>
          </a:p>
          <a:p>
            <a:pPr algn="ctr"/>
            <a:r>
              <a:rPr lang="fr-FR" i="1" dirty="0">
                <a:latin typeface="Calibri" panose="020F0502020204030204" pitchFamily="34" charset="0"/>
                <a:cs typeface="Calibri" panose="020F0502020204030204" pitchFamily="34" charset="0"/>
              </a:rPr>
              <a:t>barbier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41A9099-28E8-F92D-0FC6-7A8352C2774D}"/>
              </a:ext>
            </a:extLst>
          </p:cNvPr>
          <p:cNvSpPr txBox="1"/>
          <p:nvPr/>
        </p:nvSpPr>
        <p:spPr>
          <a:xfrm>
            <a:off x="4301355" y="3257107"/>
            <a:ext cx="1237597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latin typeface="Calibri" panose="020F0502020204030204" pitchFamily="34" charset="0"/>
                <a:cs typeface="Calibri" panose="020F0502020204030204" pitchFamily="34" charset="0"/>
              </a:rPr>
              <a:t>Almaviva</a:t>
            </a:r>
          </a:p>
          <a:p>
            <a:pPr algn="ctr"/>
            <a:r>
              <a:rPr lang="fr-FR" i="1" dirty="0">
                <a:latin typeface="Calibri" panose="020F0502020204030204" pitchFamily="34" charset="0"/>
                <a:cs typeface="Calibri" panose="020F0502020204030204" pitchFamily="34" charset="0"/>
              </a:rPr>
              <a:t>Altavista</a:t>
            </a:r>
          </a:p>
          <a:p>
            <a:pPr algn="ctr"/>
            <a:r>
              <a:rPr lang="fr-FR" i="1" dirty="0" err="1">
                <a:latin typeface="Calibri" panose="020F0502020204030204" pitchFamily="34" charset="0"/>
                <a:cs typeface="Calibri" panose="020F0502020204030204" pitchFamily="34" charset="0"/>
              </a:rPr>
              <a:t>Alnatura</a:t>
            </a:r>
            <a:endParaRPr lang="fr-FR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26E758B-AFFD-D0AA-1F33-7E21FD30D6DE}"/>
              </a:ext>
            </a:extLst>
          </p:cNvPr>
          <p:cNvSpPr txBox="1"/>
          <p:nvPr/>
        </p:nvSpPr>
        <p:spPr>
          <a:xfrm>
            <a:off x="6526923" y="5100570"/>
            <a:ext cx="902577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latin typeface="Calibri" panose="020F0502020204030204" pitchFamily="34" charset="0"/>
                <a:cs typeface="Calibri" panose="020F0502020204030204" pitchFamily="34" charset="0"/>
              </a:rPr>
              <a:t>ami</a:t>
            </a:r>
          </a:p>
          <a:p>
            <a:pPr algn="ctr"/>
            <a:r>
              <a:rPr lang="fr-FR" i="1" dirty="0">
                <a:latin typeface="Calibri" panose="020F0502020204030204" pitchFamily="34" charset="0"/>
                <a:cs typeface="Calibri" panose="020F0502020204030204" pitchFamily="34" charset="0"/>
              </a:rPr>
              <a:t>rival</a:t>
            </a:r>
          </a:p>
          <a:p>
            <a:pPr algn="ctr"/>
            <a:r>
              <a:rPr lang="fr-FR" i="1" dirty="0">
                <a:latin typeface="Calibri" panose="020F0502020204030204" pitchFamily="34" charset="0"/>
                <a:cs typeface="Calibri" panose="020F0502020204030204" pitchFamily="34" charset="0"/>
              </a:rPr>
              <a:t>cousin</a:t>
            </a:r>
          </a:p>
        </p:txBody>
      </p:sp>
      <p:pic>
        <p:nvPicPr>
          <p:cNvPr id="12" name="Image 11" descr="Une image contenant croquis&#10;&#10;Description générée automatiquement">
            <a:extLst>
              <a:ext uri="{FF2B5EF4-FFF2-40B4-BE49-F238E27FC236}">
                <a16:creationId xmlns:a16="http://schemas.microsoft.com/office/drawing/2014/main" id="{5FF9CAAA-EACC-957F-4251-3177DFCDD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62389"/>
            <a:ext cx="877570" cy="87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6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A93C4B-54DD-080A-CE4A-12A62A167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Activité 1, Corrigé 2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C51F1FE2-61F6-B9A2-1BF6-A70F03FC9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152" y="2153412"/>
            <a:ext cx="10867696" cy="4704588"/>
          </a:xfrm>
        </p:spPr>
        <p:txBody>
          <a:bodyPr>
            <a:noAutofit/>
          </a:bodyPr>
          <a:lstStyle/>
          <a:p>
            <a:pPr indent="0" algn="just">
              <a:lnSpc>
                <a:spcPct val="250000"/>
              </a:lnSpc>
              <a:buNone/>
            </a:pPr>
            <a:r>
              <a:rPr lang="fr-CH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s CS)"/>
              </a:rPr>
              <a:t>Bartholo, pressé d’organiser son mariage avec Rosine, laisse ensuite entrer chez lui le remplaçant du </a:t>
            </a:r>
            <a:r>
              <a:rPr lang="fr-CH" sz="2400" b="1" kern="100" dirty="0">
                <a:highlight>
                  <a:srgbClr val="FFFF00"/>
                </a:highlight>
                <a:latin typeface="Calibri" panose="020F0502020204030204" pitchFamily="34" charset="0"/>
              </a:rPr>
              <a:t>maître de chant</a:t>
            </a:r>
            <a:r>
              <a:rPr lang="fr-CH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s CS)"/>
              </a:rPr>
              <a:t> de sa future épouse. Ce nouveau personnage n’est autre qu’Almaviva </a:t>
            </a:r>
            <a:r>
              <a:rPr lang="fr-CH" sz="2400" b="1" kern="1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 (Corps CS)"/>
              </a:rPr>
              <a:t>déguisé</a:t>
            </a:r>
            <a:r>
              <a:rPr lang="fr-CH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s CS)"/>
              </a:rPr>
              <a:t>. Il aura ainsi tout loisir de faire à nouveau la </a:t>
            </a:r>
            <a:r>
              <a:rPr lang="fr-CH" sz="2400" b="1" kern="1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 (Corps CS)"/>
              </a:rPr>
              <a:t>cour</a:t>
            </a:r>
            <a:r>
              <a:rPr lang="fr-CH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s CS)"/>
              </a:rPr>
              <a:t> à la pupille du docteur. Ce second stratagème, imaginé par </a:t>
            </a:r>
            <a:r>
              <a:rPr lang="fr-CH" sz="2400" b="1" kern="1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 (Corps CS)"/>
              </a:rPr>
              <a:t>Figaro</a:t>
            </a:r>
            <a:r>
              <a:rPr lang="fr-CH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s CS)"/>
              </a:rPr>
              <a:t>, finira par porter ses fruits, si bien qu’à la fin, </a:t>
            </a:r>
            <a:r>
              <a:rPr lang="fr-CH" sz="2400" b="1" kern="1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 (Corps CS)"/>
              </a:rPr>
              <a:t>l’amour</a:t>
            </a:r>
            <a:r>
              <a:rPr lang="fr-CH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s CS)"/>
              </a:rPr>
              <a:t> entre Rosine et Almaviva triomphera.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DE23841-40B5-93D2-042D-4FB6561D0DAD}"/>
              </a:ext>
            </a:extLst>
          </p:cNvPr>
          <p:cNvSpPr txBox="1"/>
          <p:nvPr/>
        </p:nvSpPr>
        <p:spPr>
          <a:xfrm>
            <a:off x="3253416" y="3161163"/>
            <a:ext cx="2220628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latin typeface="Calibri" panose="020F0502020204030204" pitchFamily="34" charset="0"/>
                <a:cs typeface="Calibri" panose="020F0502020204030204" pitchFamily="34" charset="0"/>
              </a:rPr>
              <a:t>maître de chant</a:t>
            </a:r>
          </a:p>
          <a:p>
            <a:pPr algn="ctr"/>
            <a:r>
              <a:rPr lang="fr-FR" i="1" dirty="0">
                <a:latin typeface="Calibri" panose="020F0502020204030204" pitchFamily="34" charset="0"/>
                <a:cs typeface="Calibri" panose="020F0502020204030204" pitchFamily="34" charset="0"/>
              </a:rPr>
              <a:t>maître de danse</a:t>
            </a:r>
          </a:p>
          <a:p>
            <a:pPr algn="ctr"/>
            <a:r>
              <a:rPr lang="fr-FR" i="1" dirty="0">
                <a:latin typeface="Calibri" panose="020F0502020204030204" pitchFamily="34" charset="0"/>
                <a:cs typeface="Calibri" panose="020F0502020204030204" pitchFamily="34" charset="0"/>
              </a:rPr>
              <a:t>maître d’armes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D45CB70-1297-BEFF-F102-E1881300B421}"/>
              </a:ext>
            </a:extLst>
          </p:cNvPr>
          <p:cNvSpPr txBox="1"/>
          <p:nvPr/>
        </p:nvSpPr>
        <p:spPr>
          <a:xfrm>
            <a:off x="3877621" y="4168914"/>
            <a:ext cx="1179435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latin typeface="Calibri" panose="020F0502020204030204" pitchFamily="34" charset="0"/>
                <a:cs typeface="Calibri" panose="020F0502020204030204" pitchFamily="34" charset="0"/>
              </a:rPr>
              <a:t>attristé</a:t>
            </a:r>
          </a:p>
          <a:p>
            <a:pPr algn="ctr"/>
            <a:r>
              <a:rPr lang="fr-FR" i="1" dirty="0">
                <a:latin typeface="Calibri" panose="020F0502020204030204" pitchFamily="34" charset="0"/>
                <a:cs typeface="Calibri" panose="020F0502020204030204" pitchFamily="34" charset="0"/>
              </a:rPr>
              <a:t>déguisé</a:t>
            </a:r>
          </a:p>
          <a:p>
            <a:pPr algn="ctr"/>
            <a:r>
              <a:rPr lang="fr-FR" i="1" dirty="0">
                <a:latin typeface="Calibri" panose="020F0502020204030204" pitchFamily="34" charset="0"/>
                <a:cs typeface="Calibri" panose="020F0502020204030204" pitchFamily="34" charset="0"/>
              </a:rPr>
              <a:t>affamé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70D3DD7-ADCF-6451-94D2-8DB860268F63}"/>
              </a:ext>
            </a:extLst>
          </p:cNvPr>
          <p:cNvSpPr txBox="1"/>
          <p:nvPr/>
        </p:nvSpPr>
        <p:spPr>
          <a:xfrm>
            <a:off x="10525539" y="4168914"/>
            <a:ext cx="924796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latin typeface="Calibri" panose="020F0502020204030204" pitchFamily="34" charset="0"/>
                <a:cs typeface="Calibri" panose="020F0502020204030204" pitchFamily="34" charset="0"/>
              </a:rPr>
              <a:t>leçon</a:t>
            </a:r>
          </a:p>
          <a:p>
            <a:pPr algn="ctr"/>
            <a:r>
              <a:rPr lang="fr-FR" i="1" dirty="0">
                <a:latin typeface="Calibri" panose="020F0502020204030204" pitchFamily="34" charset="0"/>
                <a:cs typeface="Calibri" panose="020F0502020204030204" pitchFamily="34" charset="0"/>
              </a:rPr>
              <a:t>manche</a:t>
            </a:r>
          </a:p>
          <a:p>
            <a:pPr algn="ctr"/>
            <a:r>
              <a:rPr lang="fr-FR" i="1" dirty="0">
                <a:latin typeface="Calibri" panose="020F0502020204030204" pitchFamily="34" charset="0"/>
                <a:cs typeface="Calibri" panose="020F0502020204030204" pitchFamily="34" charset="0"/>
              </a:rPr>
              <a:t>cour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DAAD46D-4195-4749-12ED-5D1A10795E59}"/>
              </a:ext>
            </a:extLst>
          </p:cNvPr>
          <p:cNvSpPr txBox="1"/>
          <p:nvPr/>
        </p:nvSpPr>
        <p:spPr>
          <a:xfrm>
            <a:off x="8064853" y="5092244"/>
            <a:ext cx="1179434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latin typeface="Calibri" panose="020F0502020204030204" pitchFamily="34" charset="0"/>
                <a:cs typeface="Calibri" panose="020F0502020204030204" pitchFamily="34" charset="0"/>
              </a:rPr>
              <a:t>Figaro</a:t>
            </a:r>
          </a:p>
          <a:p>
            <a:pPr algn="ctr"/>
            <a:r>
              <a:rPr lang="fr-FR" i="1" dirty="0">
                <a:latin typeface="Calibri" panose="020F0502020204030204" pitchFamily="34" charset="0"/>
                <a:cs typeface="Calibri" panose="020F0502020204030204" pitchFamily="34" charset="0"/>
              </a:rPr>
              <a:t>Don Basile</a:t>
            </a:r>
          </a:p>
          <a:p>
            <a:pPr algn="ctr"/>
            <a:r>
              <a:rPr lang="fr-FR" i="1" dirty="0">
                <a:latin typeface="Calibri" panose="020F0502020204030204" pitchFamily="34" charset="0"/>
                <a:cs typeface="Calibri" panose="020F0502020204030204" pitchFamily="34" charset="0"/>
              </a:rPr>
              <a:t>le Comte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9F10D56-DCBF-F2AE-A2A7-13FDBD1CC32F}"/>
              </a:ext>
            </a:extLst>
          </p:cNvPr>
          <p:cNvSpPr txBox="1"/>
          <p:nvPr/>
        </p:nvSpPr>
        <p:spPr>
          <a:xfrm>
            <a:off x="3933479" y="5929466"/>
            <a:ext cx="1179434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latin typeface="Calibri" panose="020F0502020204030204" pitchFamily="34" charset="0"/>
                <a:cs typeface="Calibri" panose="020F0502020204030204" pitchFamily="34" charset="0"/>
              </a:rPr>
              <a:t>la victoire</a:t>
            </a:r>
          </a:p>
          <a:p>
            <a:pPr algn="ctr"/>
            <a:r>
              <a:rPr lang="fr-FR" i="1" dirty="0">
                <a:latin typeface="Calibri" panose="020F0502020204030204" pitchFamily="34" charset="0"/>
                <a:cs typeface="Calibri" panose="020F0502020204030204" pitchFamily="34" charset="0"/>
              </a:rPr>
              <a:t>l’amour</a:t>
            </a:r>
          </a:p>
          <a:p>
            <a:pPr algn="ctr"/>
            <a:r>
              <a:rPr lang="fr-FR" i="1" dirty="0">
                <a:latin typeface="Calibri" panose="020F0502020204030204" pitchFamily="34" charset="0"/>
                <a:cs typeface="Calibri" panose="020F0502020204030204" pitchFamily="34" charset="0"/>
              </a:rPr>
              <a:t>la mort</a:t>
            </a:r>
          </a:p>
        </p:txBody>
      </p:sp>
      <p:pic>
        <p:nvPicPr>
          <p:cNvPr id="9" name="Image 8" descr="Une image contenant croquis&#10;&#10;Description générée automatiquement">
            <a:extLst>
              <a:ext uri="{FF2B5EF4-FFF2-40B4-BE49-F238E27FC236}">
                <a16:creationId xmlns:a16="http://schemas.microsoft.com/office/drawing/2014/main" id="{F112531D-315C-985A-C68F-71445E2EB7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62389"/>
            <a:ext cx="877570" cy="87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56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</p:bldLst>
  </p:timing>
</p:sld>
</file>

<file path=ppt/theme/theme1.xml><?xml version="1.0" encoding="utf-8"?>
<a:theme xmlns:a="http://schemas.openxmlformats.org/drawingml/2006/main" name="Colis">
  <a:themeElements>
    <a:clrScheme name="Colis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Colis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olis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{A133DCC9-D49E-1E43-BDA2-273E1C88FA5B}tf10001120</Template>
  <TotalTime>31</TotalTime>
  <Words>232</Words>
  <Application>Microsoft Macintosh PowerPoint</Application>
  <PresentationFormat>Grand écran</PresentationFormat>
  <Paragraphs>49</Paragraphs>
  <Slides>7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1" baseType="lpstr">
      <vt:lpstr>Arial</vt:lpstr>
      <vt:lpstr>Calibri</vt:lpstr>
      <vt:lpstr>Gill Sans MT</vt:lpstr>
      <vt:lpstr>Colis</vt:lpstr>
      <vt:lpstr>LE BARBIER DE SÉVILLE</vt:lpstr>
      <vt:lpstr>Activité 1, première vidéo</vt:lpstr>
      <vt:lpstr>Activité 1, première vidéo</vt:lpstr>
      <vt:lpstr>Activité 1, Deuxième vidéo</vt:lpstr>
      <vt:lpstr>Activité 1, Deuxième vidéo</vt:lpstr>
      <vt:lpstr>Activité 1, Corrigé 1</vt:lpstr>
      <vt:lpstr>Activité 1, Corrigé 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BARBIER DE SÉVILLE</dc:title>
  <dc:creator>Marc JEANBOURQUIN</dc:creator>
  <cp:lastModifiedBy>Microsoft Office User</cp:lastModifiedBy>
  <cp:revision>2</cp:revision>
  <dcterms:created xsi:type="dcterms:W3CDTF">2023-05-27T16:51:25Z</dcterms:created>
  <dcterms:modified xsi:type="dcterms:W3CDTF">2023-08-05T14:02:14Z</dcterms:modified>
</cp:coreProperties>
</file>